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18288000" cy="10287000"/>
  <p:notesSz cx="6858000" cy="9144000"/>
  <p:embeddedFontLst>
    <p:embeddedFont>
      <p:font typeface="Montserrat" panose="00000500000000000000" pitchFamily="2" charset="0"/>
      <p:regular r:id="rId25"/>
    </p:embeddedFont>
    <p:embeddedFont>
      <p:font typeface="Montserrat Bold" panose="00000800000000000000" charset="0"/>
      <p:regular r:id="rId26"/>
    </p:embeddedFont>
    <p:embeddedFont>
      <p:font typeface="Roboto Bold" panose="020B0604020202020204" charset="0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>
        <p:scale>
          <a:sx n="50" d="100"/>
          <a:sy n="50" d="100"/>
        </p:scale>
        <p:origin x="1914" y="85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Relationship Id="rId9" Type="http://schemas.openxmlformats.org/officeDocument/2006/relationships/image" Target="../media/image27.sv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3359087">
            <a:off x="12591691" y="-4203447"/>
            <a:ext cx="8774178" cy="8796169"/>
          </a:xfrm>
          <a:custGeom>
            <a:avLst/>
            <a:gdLst/>
            <a:ahLst/>
            <a:cxnLst/>
            <a:rect l="l" t="t" r="r" b="b"/>
            <a:pathLst>
              <a:path w="8774178" h="8796169">
                <a:moveTo>
                  <a:pt x="0" y="0"/>
                </a:moveTo>
                <a:lnTo>
                  <a:pt x="8774178" y="0"/>
                </a:lnTo>
                <a:lnTo>
                  <a:pt x="8774178" y="8796169"/>
                </a:lnTo>
                <a:lnTo>
                  <a:pt x="0" y="879616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0463626" y="1621617"/>
            <a:ext cx="753561" cy="753561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4778711" y="7667323"/>
            <a:ext cx="1578921" cy="1578921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7408938" y="323831"/>
            <a:ext cx="3470123" cy="1409738"/>
          </a:xfrm>
          <a:custGeom>
            <a:avLst/>
            <a:gdLst/>
            <a:ahLst/>
            <a:cxnLst/>
            <a:rect l="l" t="t" r="r" b="b"/>
            <a:pathLst>
              <a:path w="3470123" h="1409738">
                <a:moveTo>
                  <a:pt x="0" y="0"/>
                </a:moveTo>
                <a:lnTo>
                  <a:pt x="3470124" y="0"/>
                </a:lnTo>
                <a:lnTo>
                  <a:pt x="3470124" y="1409738"/>
                </a:lnTo>
                <a:lnTo>
                  <a:pt x="0" y="14097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1932704" y="4484781"/>
            <a:ext cx="14422593" cy="2432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r>
              <a:rPr lang="en-US" sz="6999">
                <a:solidFill>
                  <a:srgbClr val="000000"/>
                </a:solidFill>
                <a:latin typeface="Montserrat Bold"/>
              </a:rPr>
              <a:t>Thiết kế cơ sở dữ liệu Website đặt phòng khách sạn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219505" y="8317006"/>
            <a:ext cx="1848989" cy="5546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32"/>
              </a:lnSpc>
              <a:spcBef>
                <a:spcPct val="0"/>
              </a:spcBef>
            </a:pPr>
            <a:r>
              <a:rPr lang="en-US" sz="3308">
                <a:solidFill>
                  <a:srgbClr val="000000"/>
                </a:solidFill>
                <a:latin typeface="Montserrat"/>
              </a:rPr>
              <a:t>Nhóm 4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557230" y="3128355"/>
            <a:ext cx="7173539" cy="669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Montserrat"/>
              </a:rPr>
              <a:t>Báo cáo bài tập cuối kỳ</a:t>
            </a:r>
          </a:p>
        </p:txBody>
      </p:sp>
      <p:sp>
        <p:nvSpPr>
          <p:cNvPr id="13" name="Freeform 13"/>
          <p:cNvSpPr/>
          <p:nvPr/>
        </p:nvSpPr>
        <p:spPr>
          <a:xfrm rot="-3359087">
            <a:off x="-2267302" y="7279596"/>
            <a:ext cx="8774178" cy="8796169"/>
          </a:xfrm>
          <a:custGeom>
            <a:avLst/>
            <a:gdLst/>
            <a:ahLst/>
            <a:cxnLst/>
            <a:rect l="l" t="t" r="r" b="b"/>
            <a:pathLst>
              <a:path w="8774178" h="8796169">
                <a:moveTo>
                  <a:pt x="0" y="0"/>
                </a:moveTo>
                <a:lnTo>
                  <a:pt x="8774178" y="0"/>
                </a:lnTo>
                <a:lnTo>
                  <a:pt x="8774178" y="8796169"/>
                </a:lnTo>
                <a:lnTo>
                  <a:pt x="0" y="879616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628826" y="451574"/>
            <a:ext cx="1154252" cy="1154252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4812419" y="635166"/>
            <a:ext cx="787067" cy="787067"/>
          </a:xfrm>
          <a:custGeom>
            <a:avLst/>
            <a:gdLst/>
            <a:ahLst/>
            <a:cxnLst/>
            <a:rect l="l" t="t" r="r" b="b"/>
            <a:pathLst>
              <a:path w="787067" h="787067">
                <a:moveTo>
                  <a:pt x="0" y="0"/>
                </a:moveTo>
                <a:lnTo>
                  <a:pt x="787067" y="0"/>
                </a:lnTo>
                <a:lnTo>
                  <a:pt x="787067" y="787068"/>
                </a:lnTo>
                <a:lnTo>
                  <a:pt x="0" y="7870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14300" y="2171700"/>
            <a:ext cx="18059400" cy="8004950"/>
          </a:xfrm>
          <a:custGeom>
            <a:avLst/>
            <a:gdLst/>
            <a:ahLst/>
            <a:cxnLst/>
            <a:rect l="l" t="t" r="r" b="b"/>
            <a:pathLst>
              <a:path w="18288000" h="8004950">
                <a:moveTo>
                  <a:pt x="0" y="0"/>
                </a:moveTo>
                <a:lnTo>
                  <a:pt x="18288000" y="0"/>
                </a:lnTo>
                <a:lnTo>
                  <a:pt x="18288000" y="8004950"/>
                </a:lnTo>
                <a:lnTo>
                  <a:pt x="0" y="80049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330" t="-712" b="-712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5949224" y="670517"/>
            <a:ext cx="7709950" cy="7258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834"/>
              </a:lnSpc>
              <a:spcBef>
                <a:spcPct val="0"/>
              </a:spcBef>
            </a:pPr>
            <a:r>
              <a:rPr lang="en-US" sz="4862">
                <a:solidFill>
                  <a:srgbClr val="101010"/>
                </a:solidFill>
                <a:latin typeface="Montserrat Bold"/>
              </a:rPr>
              <a:t>Sơ đồ quan hệ logic</a:t>
            </a:r>
          </a:p>
        </p:txBody>
      </p:sp>
    </p:spTree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8993275"/>
            <a:ext cx="8434945" cy="1293725"/>
            <a:chOff x="0" y="0"/>
            <a:chExt cx="2137108" cy="32778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37108" cy="327783"/>
            </a:xfrm>
            <a:custGeom>
              <a:avLst/>
              <a:gdLst/>
              <a:ahLst/>
              <a:cxnLst/>
              <a:rect l="l" t="t" r="r" b="b"/>
              <a:pathLst>
                <a:path w="2137108" h="327783">
                  <a:moveTo>
                    <a:pt x="0" y="0"/>
                  </a:moveTo>
                  <a:lnTo>
                    <a:pt x="2137108" y="0"/>
                  </a:lnTo>
                  <a:lnTo>
                    <a:pt x="2137108" y="327783"/>
                  </a:lnTo>
                  <a:lnTo>
                    <a:pt x="0" y="327783"/>
                  </a:ln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137108" cy="3658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209" y="0"/>
            <a:ext cx="8434945" cy="1293725"/>
            <a:chOff x="0" y="0"/>
            <a:chExt cx="2137108" cy="32778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137108" cy="327783"/>
            </a:xfrm>
            <a:custGeom>
              <a:avLst/>
              <a:gdLst/>
              <a:ahLst/>
              <a:cxnLst/>
              <a:rect l="l" t="t" r="r" b="b"/>
              <a:pathLst>
                <a:path w="2137108" h="327783">
                  <a:moveTo>
                    <a:pt x="0" y="0"/>
                  </a:moveTo>
                  <a:lnTo>
                    <a:pt x="2137108" y="0"/>
                  </a:lnTo>
                  <a:lnTo>
                    <a:pt x="2137108" y="327783"/>
                  </a:lnTo>
                  <a:lnTo>
                    <a:pt x="0" y="327783"/>
                  </a:ln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2137108" cy="3658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1951048" y="6100676"/>
            <a:ext cx="373881" cy="373881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1289524" y="2512087"/>
            <a:ext cx="5874315" cy="6127056"/>
          </a:xfrm>
          <a:custGeom>
            <a:avLst/>
            <a:gdLst/>
            <a:ahLst/>
            <a:cxnLst/>
            <a:rect l="l" t="t" r="r" b="b"/>
            <a:pathLst>
              <a:path w="5874315" h="6127056">
                <a:moveTo>
                  <a:pt x="0" y="0"/>
                </a:moveTo>
                <a:lnTo>
                  <a:pt x="5874315" y="0"/>
                </a:lnTo>
                <a:lnTo>
                  <a:pt x="5874315" y="6127056"/>
                </a:lnTo>
                <a:lnTo>
                  <a:pt x="0" y="61270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8227172" y="4450911"/>
            <a:ext cx="8843214" cy="12518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10276"/>
              </a:lnSpc>
              <a:spcBef>
                <a:spcPct val="0"/>
              </a:spcBef>
            </a:pPr>
            <a:r>
              <a:rPr lang="en-US" sz="7340">
                <a:solidFill>
                  <a:srgbClr val="000000"/>
                </a:solidFill>
                <a:latin typeface="Montserrat Bold"/>
              </a:rPr>
              <a:t>Các câu lệnh SQL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12648779" y="6100676"/>
            <a:ext cx="373881" cy="373881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3348055" y="6100676"/>
            <a:ext cx="373881" cy="373881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</p:spTree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344520" y="367020"/>
            <a:ext cx="1268772" cy="1323360"/>
          </a:xfrm>
          <a:custGeom>
            <a:avLst/>
            <a:gdLst/>
            <a:ahLst/>
            <a:cxnLst/>
            <a:rect l="l" t="t" r="r" b="b"/>
            <a:pathLst>
              <a:path w="1268772" h="1323360">
                <a:moveTo>
                  <a:pt x="0" y="0"/>
                </a:moveTo>
                <a:lnTo>
                  <a:pt x="1268771" y="0"/>
                </a:lnTo>
                <a:lnTo>
                  <a:pt x="1268771" y="1323360"/>
                </a:lnTo>
                <a:lnTo>
                  <a:pt x="0" y="13233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0460944" y="2217755"/>
            <a:ext cx="6798356" cy="5250904"/>
          </a:xfrm>
          <a:custGeom>
            <a:avLst/>
            <a:gdLst/>
            <a:ahLst/>
            <a:cxnLst/>
            <a:rect l="l" t="t" r="r" b="b"/>
            <a:pathLst>
              <a:path w="6798356" h="5250904">
                <a:moveTo>
                  <a:pt x="0" y="0"/>
                </a:moveTo>
                <a:lnTo>
                  <a:pt x="6798356" y="0"/>
                </a:lnTo>
                <a:lnTo>
                  <a:pt x="6798356" y="5250904"/>
                </a:lnTo>
                <a:lnTo>
                  <a:pt x="0" y="525090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1155126" y="7780391"/>
            <a:ext cx="5409992" cy="1477909"/>
          </a:xfrm>
          <a:custGeom>
            <a:avLst/>
            <a:gdLst/>
            <a:ahLst/>
            <a:cxnLst/>
            <a:rect l="l" t="t" r="r" b="b"/>
            <a:pathLst>
              <a:path w="5409992" h="1477909">
                <a:moveTo>
                  <a:pt x="0" y="0"/>
                </a:moveTo>
                <a:lnTo>
                  <a:pt x="5409992" y="0"/>
                </a:lnTo>
                <a:lnTo>
                  <a:pt x="5409992" y="1477909"/>
                </a:lnTo>
                <a:lnTo>
                  <a:pt x="0" y="147790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38886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028700" y="2217755"/>
            <a:ext cx="8414740" cy="5250904"/>
          </a:xfrm>
          <a:custGeom>
            <a:avLst/>
            <a:gdLst/>
            <a:ahLst/>
            <a:cxnLst/>
            <a:rect l="l" t="t" r="r" b="b"/>
            <a:pathLst>
              <a:path w="8414740" h="5250904">
                <a:moveTo>
                  <a:pt x="0" y="0"/>
                </a:moveTo>
                <a:lnTo>
                  <a:pt x="8414740" y="0"/>
                </a:lnTo>
                <a:lnTo>
                  <a:pt x="8414740" y="5250904"/>
                </a:lnTo>
                <a:lnTo>
                  <a:pt x="0" y="525090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2220141" y="7780391"/>
            <a:ext cx="5517529" cy="1477909"/>
          </a:xfrm>
          <a:custGeom>
            <a:avLst/>
            <a:gdLst/>
            <a:ahLst/>
            <a:cxnLst/>
            <a:rect l="l" t="t" r="r" b="b"/>
            <a:pathLst>
              <a:path w="5517529" h="1477909">
                <a:moveTo>
                  <a:pt x="0" y="0"/>
                </a:moveTo>
                <a:lnTo>
                  <a:pt x="5517529" y="0"/>
                </a:lnTo>
                <a:lnTo>
                  <a:pt x="5517529" y="1477909"/>
                </a:lnTo>
                <a:lnTo>
                  <a:pt x="0" y="147790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5957783" y="336111"/>
            <a:ext cx="7985697" cy="12518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276"/>
              </a:lnSpc>
              <a:spcBef>
                <a:spcPct val="0"/>
              </a:spcBef>
            </a:pPr>
            <a:r>
              <a:rPr lang="en-US" sz="7340">
                <a:solidFill>
                  <a:srgbClr val="000000"/>
                </a:solidFill>
                <a:latin typeface="Montserrat"/>
              </a:rPr>
              <a:t>Tối ưu câu lệnh</a:t>
            </a:r>
          </a:p>
        </p:txBody>
      </p:sp>
      <p:sp>
        <p:nvSpPr>
          <p:cNvPr id="8" name="AutoShape 8"/>
          <p:cNvSpPr/>
          <p:nvPr/>
        </p:nvSpPr>
        <p:spPr>
          <a:xfrm flipH="1">
            <a:off x="9912532" y="1587939"/>
            <a:ext cx="38100" cy="8699017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879270" y="655934"/>
            <a:ext cx="9918193" cy="7275236"/>
          </a:xfrm>
          <a:custGeom>
            <a:avLst/>
            <a:gdLst/>
            <a:ahLst/>
            <a:cxnLst/>
            <a:rect l="l" t="t" r="r" b="b"/>
            <a:pathLst>
              <a:path w="9918193" h="7275236">
                <a:moveTo>
                  <a:pt x="0" y="0"/>
                </a:moveTo>
                <a:lnTo>
                  <a:pt x="9918193" y="0"/>
                </a:lnTo>
                <a:lnTo>
                  <a:pt x="9918193" y="7275236"/>
                </a:lnTo>
                <a:lnTo>
                  <a:pt x="0" y="72752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6879270" y="8353671"/>
            <a:ext cx="9918193" cy="1140868"/>
          </a:xfrm>
          <a:custGeom>
            <a:avLst/>
            <a:gdLst/>
            <a:ahLst/>
            <a:cxnLst/>
            <a:rect l="l" t="t" r="r" b="b"/>
            <a:pathLst>
              <a:path w="9918193" h="1140868">
                <a:moveTo>
                  <a:pt x="0" y="0"/>
                </a:moveTo>
                <a:lnTo>
                  <a:pt x="9918193" y="0"/>
                </a:lnTo>
                <a:lnTo>
                  <a:pt x="9918193" y="1140868"/>
                </a:lnTo>
                <a:lnTo>
                  <a:pt x="0" y="114086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4089032" y="8583964"/>
            <a:ext cx="910576" cy="910576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155575"/>
              <a:ext cx="711200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2211826" y="2118893"/>
            <a:ext cx="3819473" cy="11981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783"/>
              </a:lnSpc>
              <a:spcBef>
                <a:spcPct val="0"/>
              </a:spcBef>
            </a:pPr>
            <a:r>
              <a:rPr lang="en-US" sz="6988">
                <a:solidFill>
                  <a:srgbClr val="000000"/>
                </a:solidFill>
                <a:latin typeface="Montserrat"/>
              </a:rPr>
              <a:t>Truy vấn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4012801"/>
            <a:ext cx="4711174" cy="20796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Montserrat"/>
              </a:rPr>
              <a:t>Khách sạn có doanh thu cao nhất năm hiện tại</a:t>
            </a:r>
          </a:p>
        </p:txBody>
      </p:sp>
      <p:sp>
        <p:nvSpPr>
          <p:cNvPr id="9" name="Freeform 9"/>
          <p:cNvSpPr/>
          <p:nvPr/>
        </p:nvSpPr>
        <p:spPr>
          <a:xfrm>
            <a:off x="737275" y="2122979"/>
            <a:ext cx="1268772" cy="1323360"/>
          </a:xfrm>
          <a:custGeom>
            <a:avLst/>
            <a:gdLst/>
            <a:ahLst/>
            <a:cxnLst/>
            <a:rect l="l" t="t" r="r" b="b"/>
            <a:pathLst>
              <a:path w="1268772" h="1323360">
                <a:moveTo>
                  <a:pt x="0" y="0"/>
                </a:moveTo>
                <a:lnTo>
                  <a:pt x="1268772" y="0"/>
                </a:lnTo>
                <a:lnTo>
                  <a:pt x="1268772" y="1323360"/>
                </a:lnTo>
                <a:lnTo>
                  <a:pt x="0" y="13233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829298" y="8475187"/>
            <a:ext cx="910576" cy="910576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155575"/>
              <a:ext cx="711200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6879270" y="519924"/>
            <a:ext cx="9986959" cy="6746158"/>
          </a:xfrm>
          <a:custGeom>
            <a:avLst/>
            <a:gdLst/>
            <a:ahLst/>
            <a:cxnLst/>
            <a:rect l="l" t="t" r="r" b="b"/>
            <a:pathLst>
              <a:path w="9986959" h="6746158">
                <a:moveTo>
                  <a:pt x="0" y="0"/>
                </a:moveTo>
                <a:lnTo>
                  <a:pt x="9986959" y="0"/>
                </a:lnTo>
                <a:lnTo>
                  <a:pt x="9986959" y="6746157"/>
                </a:lnTo>
                <a:lnTo>
                  <a:pt x="0" y="674615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6879270" y="7623530"/>
            <a:ext cx="9986959" cy="2153262"/>
          </a:xfrm>
          <a:custGeom>
            <a:avLst/>
            <a:gdLst/>
            <a:ahLst/>
            <a:cxnLst/>
            <a:rect l="l" t="t" r="r" b="b"/>
            <a:pathLst>
              <a:path w="9986959" h="2153262">
                <a:moveTo>
                  <a:pt x="0" y="0"/>
                </a:moveTo>
                <a:lnTo>
                  <a:pt x="9986959" y="0"/>
                </a:lnTo>
                <a:lnTo>
                  <a:pt x="9986959" y="2153262"/>
                </a:lnTo>
                <a:lnTo>
                  <a:pt x="0" y="21532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323" b="-2323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2211826" y="2149972"/>
            <a:ext cx="3819473" cy="11981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783"/>
              </a:lnSpc>
              <a:spcBef>
                <a:spcPct val="0"/>
              </a:spcBef>
            </a:pPr>
            <a:r>
              <a:rPr lang="en-US" sz="6988">
                <a:solidFill>
                  <a:srgbClr val="000000"/>
                </a:solidFill>
                <a:latin typeface="Montserrat"/>
              </a:rPr>
              <a:t>Truy vấn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4012801"/>
            <a:ext cx="4711174" cy="27844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Montserrat"/>
              </a:rPr>
              <a:t>Đưa ra khách sạn có phòng ‘Luxury’ rẻ nhất của từng thành phố</a:t>
            </a:r>
          </a:p>
        </p:txBody>
      </p:sp>
      <p:sp>
        <p:nvSpPr>
          <p:cNvPr id="9" name="Freeform 9"/>
          <p:cNvSpPr/>
          <p:nvPr/>
        </p:nvSpPr>
        <p:spPr>
          <a:xfrm>
            <a:off x="737275" y="2154058"/>
            <a:ext cx="1268772" cy="1323360"/>
          </a:xfrm>
          <a:custGeom>
            <a:avLst/>
            <a:gdLst/>
            <a:ahLst/>
            <a:cxnLst/>
            <a:rect l="l" t="t" r="r" b="b"/>
            <a:pathLst>
              <a:path w="1268772" h="1323360">
                <a:moveTo>
                  <a:pt x="0" y="0"/>
                </a:moveTo>
                <a:lnTo>
                  <a:pt x="1268772" y="0"/>
                </a:lnTo>
                <a:lnTo>
                  <a:pt x="1268772" y="1323360"/>
                </a:lnTo>
                <a:lnTo>
                  <a:pt x="0" y="13233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12341426" y="7946846"/>
            <a:ext cx="910576" cy="910576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155575"/>
              <a:ext cx="711200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028700" y="876416"/>
            <a:ext cx="9433847" cy="6580237"/>
          </a:xfrm>
          <a:custGeom>
            <a:avLst/>
            <a:gdLst/>
            <a:ahLst/>
            <a:cxnLst/>
            <a:rect l="l" t="t" r="r" b="b"/>
            <a:pathLst>
              <a:path w="9433847" h="6580237">
                <a:moveTo>
                  <a:pt x="0" y="0"/>
                </a:moveTo>
                <a:lnTo>
                  <a:pt x="9433847" y="0"/>
                </a:lnTo>
                <a:lnTo>
                  <a:pt x="9433847" y="6580237"/>
                </a:lnTo>
                <a:lnTo>
                  <a:pt x="0" y="658023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823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028700" y="7836618"/>
            <a:ext cx="9433847" cy="1734433"/>
          </a:xfrm>
          <a:custGeom>
            <a:avLst/>
            <a:gdLst/>
            <a:ahLst/>
            <a:cxnLst/>
            <a:rect l="l" t="t" r="r" b="b"/>
            <a:pathLst>
              <a:path w="9433847" h="1734433">
                <a:moveTo>
                  <a:pt x="0" y="0"/>
                </a:moveTo>
                <a:lnTo>
                  <a:pt x="9433847" y="0"/>
                </a:lnTo>
                <a:lnTo>
                  <a:pt x="9433847" y="1734433"/>
                </a:lnTo>
                <a:lnTo>
                  <a:pt x="0" y="173443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14319795" y="1963498"/>
            <a:ext cx="2312145" cy="11981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783"/>
              </a:lnSpc>
              <a:spcBef>
                <a:spcPct val="0"/>
              </a:spcBef>
            </a:pPr>
            <a:r>
              <a:rPr lang="en-US" sz="6988">
                <a:solidFill>
                  <a:srgbClr val="000000"/>
                </a:solidFill>
                <a:latin typeface="Montserrat"/>
              </a:rPr>
              <a:t>View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341426" y="3798158"/>
            <a:ext cx="4711174" cy="27844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Montserrat"/>
              </a:rPr>
              <a:t>Danh sách các phòng đã được đặt trong tháng 7 ở Hà nọi</a:t>
            </a:r>
          </a:p>
        </p:txBody>
      </p:sp>
      <p:sp>
        <p:nvSpPr>
          <p:cNvPr id="9" name="Freeform 9"/>
          <p:cNvSpPr/>
          <p:nvPr/>
        </p:nvSpPr>
        <p:spPr>
          <a:xfrm>
            <a:off x="12762085" y="1967584"/>
            <a:ext cx="1268772" cy="1323360"/>
          </a:xfrm>
          <a:custGeom>
            <a:avLst/>
            <a:gdLst/>
            <a:ahLst/>
            <a:cxnLst/>
            <a:rect l="l" t="t" r="r" b="b"/>
            <a:pathLst>
              <a:path w="1268772" h="1323360">
                <a:moveTo>
                  <a:pt x="0" y="0"/>
                </a:moveTo>
                <a:lnTo>
                  <a:pt x="1268771" y="0"/>
                </a:lnTo>
                <a:lnTo>
                  <a:pt x="1268771" y="1323360"/>
                </a:lnTo>
                <a:lnTo>
                  <a:pt x="0" y="13233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12341426" y="7946846"/>
            <a:ext cx="910576" cy="910576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155575"/>
              <a:ext cx="711200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028700" y="695472"/>
            <a:ext cx="8846483" cy="5887162"/>
          </a:xfrm>
          <a:custGeom>
            <a:avLst/>
            <a:gdLst/>
            <a:ahLst/>
            <a:cxnLst/>
            <a:rect l="l" t="t" r="r" b="b"/>
            <a:pathLst>
              <a:path w="8846483" h="5887162">
                <a:moveTo>
                  <a:pt x="0" y="0"/>
                </a:moveTo>
                <a:lnTo>
                  <a:pt x="8846483" y="0"/>
                </a:lnTo>
                <a:lnTo>
                  <a:pt x="8846483" y="5887162"/>
                </a:lnTo>
                <a:lnTo>
                  <a:pt x="0" y="58871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028700" y="7028063"/>
            <a:ext cx="8846483" cy="2568852"/>
          </a:xfrm>
          <a:custGeom>
            <a:avLst/>
            <a:gdLst/>
            <a:ahLst/>
            <a:cxnLst/>
            <a:rect l="l" t="t" r="r" b="b"/>
            <a:pathLst>
              <a:path w="8846483" h="2568852">
                <a:moveTo>
                  <a:pt x="0" y="0"/>
                </a:moveTo>
                <a:lnTo>
                  <a:pt x="8846483" y="0"/>
                </a:lnTo>
                <a:lnTo>
                  <a:pt x="8846483" y="2568851"/>
                </a:lnTo>
                <a:lnTo>
                  <a:pt x="0" y="256885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14319795" y="2056735"/>
            <a:ext cx="2312145" cy="11981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783"/>
              </a:lnSpc>
              <a:spcBef>
                <a:spcPct val="0"/>
              </a:spcBef>
            </a:pPr>
            <a:r>
              <a:rPr lang="en-US" sz="6988">
                <a:solidFill>
                  <a:srgbClr val="000000"/>
                </a:solidFill>
                <a:latin typeface="Montserrat"/>
              </a:rPr>
              <a:t>View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341426" y="3798158"/>
            <a:ext cx="4711174" cy="27844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Montserrat"/>
              </a:rPr>
              <a:t>Danh sách các phòng đã được đặt trong tháng 7 ở Hà nọi</a:t>
            </a:r>
          </a:p>
        </p:txBody>
      </p:sp>
      <p:sp>
        <p:nvSpPr>
          <p:cNvPr id="9" name="Freeform 9"/>
          <p:cNvSpPr/>
          <p:nvPr/>
        </p:nvSpPr>
        <p:spPr>
          <a:xfrm>
            <a:off x="12762085" y="2060821"/>
            <a:ext cx="1268772" cy="1323360"/>
          </a:xfrm>
          <a:custGeom>
            <a:avLst/>
            <a:gdLst/>
            <a:ahLst/>
            <a:cxnLst/>
            <a:rect l="l" t="t" r="r" b="b"/>
            <a:pathLst>
              <a:path w="1268772" h="1323360">
                <a:moveTo>
                  <a:pt x="0" y="0"/>
                </a:moveTo>
                <a:lnTo>
                  <a:pt x="1268771" y="0"/>
                </a:lnTo>
                <a:lnTo>
                  <a:pt x="1268771" y="1323360"/>
                </a:lnTo>
                <a:lnTo>
                  <a:pt x="0" y="13233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586141" y="8555151"/>
            <a:ext cx="910576" cy="910576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155575"/>
              <a:ext cx="711200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7347038" y="417416"/>
            <a:ext cx="8764689" cy="7550235"/>
          </a:xfrm>
          <a:custGeom>
            <a:avLst/>
            <a:gdLst/>
            <a:ahLst/>
            <a:cxnLst/>
            <a:rect l="l" t="t" r="r" b="b"/>
            <a:pathLst>
              <a:path w="8764689" h="7550235">
                <a:moveTo>
                  <a:pt x="0" y="0"/>
                </a:moveTo>
                <a:lnTo>
                  <a:pt x="8764689" y="0"/>
                </a:lnTo>
                <a:lnTo>
                  <a:pt x="8764689" y="7550235"/>
                </a:lnTo>
                <a:lnTo>
                  <a:pt x="0" y="755023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5410569" y="8475187"/>
            <a:ext cx="12637627" cy="1070504"/>
          </a:xfrm>
          <a:custGeom>
            <a:avLst/>
            <a:gdLst/>
            <a:ahLst/>
            <a:cxnLst/>
            <a:rect l="l" t="t" r="r" b="b"/>
            <a:pathLst>
              <a:path w="12637627" h="1070504">
                <a:moveTo>
                  <a:pt x="0" y="0"/>
                </a:moveTo>
                <a:lnTo>
                  <a:pt x="12637627" y="0"/>
                </a:lnTo>
                <a:lnTo>
                  <a:pt x="12637627" y="1070504"/>
                </a:lnTo>
                <a:lnTo>
                  <a:pt x="0" y="10705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1707702" y="2227669"/>
            <a:ext cx="4052565" cy="11981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783"/>
              </a:lnSpc>
              <a:spcBef>
                <a:spcPct val="0"/>
              </a:spcBef>
            </a:pPr>
            <a:r>
              <a:rPr lang="en-US" sz="6988">
                <a:solidFill>
                  <a:srgbClr val="000000"/>
                </a:solidFill>
                <a:latin typeface="Montserrat"/>
              </a:rPr>
              <a:t>Function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99395" y="3773475"/>
            <a:ext cx="4711174" cy="41941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Montserrat"/>
              </a:rPr>
              <a:t>truy xuất danh sách các khách sạn và thông tin về các loại phòng có sẵn trong mỗi khách sạn</a:t>
            </a:r>
          </a:p>
        </p:txBody>
      </p:sp>
      <p:sp>
        <p:nvSpPr>
          <p:cNvPr id="9" name="Freeform 9"/>
          <p:cNvSpPr/>
          <p:nvPr/>
        </p:nvSpPr>
        <p:spPr>
          <a:xfrm>
            <a:off x="349698" y="2231755"/>
            <a:ext cx="1268772" cy="1323360"/>
          </a:xfrm>
          <a:custGeom>
            <a:avLst/>
            <a:gdLst/>
            <a:ahLst/>
            <a:cxnLst/>
            <a:rect l="l" t="t" r="r" b="b"/>
            <a:pathLst>
              <a:path w="1268772" h="1323360">
                <a:moveTo>
                  <a:pt x="0" y="0"/>
                </a:moveTo>
                <a:lnTo>
                  <a:pt x="1268771" y="0"/>
                </a:lnTo>
                <a:lnTo>
                  <a:pt x="1268771" y="1323360"/>
                </a:lnTo>
                <a:lnTo>
                  <a:pt x="0" y="13233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586141" y="8699191"/>
            <a:ext cx="910576" cy="910576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155575"/>
              <a:ext cx="711200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6675125" y="427205"/>
            <a:ext cx="10127559" cy="7910394"/>
          </a:xfrm>
          <a:custGeom>
            <a:avLst/>
            <a:gdLst/>
            <a:ahLst/>
            <a:cxnLst/>
            <a:rect l="l" t="t" r="r" b="b"/>
            <a:pathLst>
              <a:path w="10127559" h="7910394">
                <a:moveTo>
                  <a:pt x="0" y="0"/>
                </a:moveTo>
                <a:lnTo>
                  <a:pt x="10127560" y="0"/>
                </a:lnTo>
                <a:lnTo>
                  <a:pt x="10127560" y="7910394"/>
                </a:lnTo>
                <a:lnTo>
                  <a:pt x="0" y="79103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6675125" y="8655346"/>
            <a:ext cx="10127559" cy="998265"/>
          </a:xfrm>
          <a:custGeom>
            <a:avLst/>
            <a:gdLst/>
            <a:ahLst/>
            <a:cxnLst/>
            <a:rect l="l" t="t" r="r" b="b"/>
            <a:pathLst>
              <a:path w="10127559" h="998265">
                <a:moveTo>
                  <a:pt x="0" y="0"/>
                </a:moveTo>
                <a:lnTo>
                  <a:pt x="10127560" y="0"/>
                </a:lnTo>
                <a:lnTo>
                  <a:pt x="10127560" y="998265"/>
                </a:lnTo>
                <a:lnTo>
                  <a:pt x="0" y="99826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1663086" y="2181051"/>
            <a:ext cx="4052565" cy="11981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783"/>
              </a:lnSpc>
              <a:spcBef>
                <a:spcPct val="0"/>
              </a:spcBef>
            </a:pPr>
            <a:r>
              <a:rPr lang="en-US" sz="6988">
                <a:solidFill>
                  <a:srgbClr val="000000"/>
                </a:solidFill>
                <a:latin typeface="Montserrat"/>
              </a:rPr>
              <a:t>Function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99395" y="3913331"/>
            <a:ext cx="4711174" cy="34893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Montserrat"/>
              </a:rPr>
              <a:t>trả về danh sách các phòng có sẵn dựa trên các tham số đầu vào</a:t>
            </a:r>
          </a:p>
          <a:p>
            <a:pPr marL="0" lvl="0" indent="0" algn="ctr">
              <a:lnSpc>
                <a:spcPts val="5599"/>
              </a:lnSpc>
              <a:spcBef>
                <a:spcPct val="0"/>
              </a:spcBef>
            </a:pPr>
            <a:endParaRPr lang="en-US" sz="3999">
              <a:solidFill>
                <a:srgbClr val="000000"/>
              </a:solidFill>
              <a:latin typeface="Montserrat"/>
            </a:endParaRPr>
          </a:p>
        </p:txBody>
      </p:sp>
      <p:sp>
        <p:nvSpPr>
          <p:cNvPr id="9" name="Freeform 9"/>
          <p:cNvSpPr/>
          <p:nvPr/>
        </p:nvSpPr>
        <p:spPr>
          <a:xfrm>
            <a:off x="394314" y="2185137"/>
            <a:ext cx="1268772" cy="1323360"/>
          </a:xfrm>
          <a:custGeom>
            <a:avLst/>
            <a:gdLst/>
            <a:ahLst/>
            <a:cxnLst/>
            <a:rect l="l" t="t" r="r" b="b"/>
            <a:pathLst>
              <a:path w="1268772" h="1323360">
                <a:moveTo>
                  <a:pt x="0" y="0"/>
                </a:moveTo>
                <a:lnTo>
                  <a:pt x="1268772" y="0"/>
                </a:lnTo>
                <a:lnTo>
                  <a:pt x="1268772" y="1323360"/>
                </a:lnTo>
                <a:lnTo>
                  <a:pt x="0" y="13233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slow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12760991" y="7946846"/>
            <a:ext cx="910576" cy="910576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155575"/>
              <a:ext cx="711200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699409" y="1158363"/>
            <a:ext cx="11746214" cy="5359074"/>
          </a:xfrm>
          <a:custGeom>
            <a:avLst/>
            <a:gdLst/>
            <a:ahLst/>
            <a:cxnLst/>
            <a:rect l="l" t="t" r="r" b="b"/>
            <a:pathLst>
              <a:path w="11746214" h="5359074">
                <a:moveTo>
                  <a:pt x="0" y="0"/>
                </a:moveTo>
                <a:lnTo>
                  <a:pt x="11746213" y="0"/>
                </a:lnTo>
                <a:lnTo>
                  <a:pt x="11746213" y="5359073"/>
                </a:lnTo>
                <a:lnTo>
                  <a:pt x="0" y="53590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69" b="-469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699409" y="7648696"/>
            <a:ext cx="11746214" cy="1506875"/>
          </a:xfrm>
          <a:custGeom>
            <a:avLst/>
            <a:gdLst/>
            <a:ahLst/>
            <a:cxnLst/>
            <a:rect l="l" t="t" r="r" b="b"/>
            <a:pathLst>
              <a:path w="11746214" h="1506875">
                <a:moveTo>
                  <a:pt x="0" y="0"/>
                </a:moveTo>
                <a:lnTo>
                  <a:pt x="11746213" y="0"/>
                </a:lnTo>
                <a:lnTo>
                  <a:pt x="11746213" y="1506875"/>
                </a:lnTo>
                <a:lnTo>
                  <a:pt x="0" y="150687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14178180" y="2356605"/>
            <a:ext cx="3244513" cy="11981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783"/>
              </a:lnSpc>
              <a:spcBef>
                <a:spcPct val="0"/>
              </a:spcBef>
            </a:pPr>
            <a:r>
              <a:rPr lang="en-US" sz="6988">
                <a:solidFill>
                  <a:srgbClr val="000000"/>
                </a:solidFill>
                <a:latin typeface="Montserrat"/>
              </a:rPr>
              <a:t>Trigger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760991" y="3927094"/>
            <a:ext cx="4711174" cy="13747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Montserrat"/>
              </a:rPr>
              <a:t>Ngăn chặn “double booking”</a:t>
            </a:r>
          </a:p>
        </p:txBody>
      </p:sp>
      <p:sp>
        <p:nvSpPr>
          <p:cNvPr id="9" name="Freeform 9"/>
          <p:cNvSpPr/>
          <p:nvPr/>
        </p:nvSpPr>
        <p:spPr>
          <a:xfrm>
            <a:off x="12810463" y="2360691"/>
            <a:ext cx="1268772" cy="1323360"/>
          </a:xfrm>
          <a:custGeom>
            <a:avLst/>
            <a:gdLst/>
            <a:ahLst/>
            <a:cxnLst/>
            <a:rect l="l" t="t" r="r" b="b"/>
            <a:pathLst>
              <a:path w="1268772" h="1323360">
                <a:moveTo>
                  <a:pt x="0" y="0"/>
                </a:moveTo>
                <a:lnTo>
                  <a:pt x="1268772" y="0"/>
                </a:lnTo>
                <a:lnTo>
                  <a:pt x="1268772" y="1323360"/>
                </a:lnTo>
                <a:lnTo>
                  <a:pt x="0" y="13233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600FE">
                <a:alpha val="100000"/>
              </a:srgbClr>
            </a:gs>
            <a:gs pos="25000">
              <a:srgbClr val="C900FE">
                <a:alpha val="100000"/>
              </a:srgbClr>
            </a:gs>
            <a:gs pos="50000">
              <a:srgbClr val="A136FF">
                <a:alpha val="100000"/>
              </a:srgbClr>
            </a:gs>
            <a:gs pos="75000">
              <a:srgbClr val="5142F0">
                <a:alpha val="100000"/>
              </a:srgbClr>
            </a:gs>
            <a:gs pos="100000">
              <a:srgbClr val="0033D9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898322">
            <a:off x="14393785" y="-4549297"/>
            <a:ext cx="8700980" cy="8722787"/>
          </a:xfrm>
          <a:custGeom>
            <a:avLst/>
            <a:gdLst/>
            <a:ahLst/>
            <a:cxnLst/>
            <a:rect l="l" t="t" r="r" b="b"/>
            <a:pathLst>
              <a:path w="8700980" h="8722787">
                <a:moveTo>
                  <a:pt x="0" y="0"/>
                </a:moveTo>
                <a:lnTo>
                  <a:pt x="8700980" y="0"/>
                </a:lnTo>
                <a:lnTo>
                  <a:pt x="8700980" y="8722787"/>
                </a:lnTo>
                <a:lnTo>
                  <a:pt x="0" y="87227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1898322">
            <a:off x="-3087120" y="7441242"/>
            <a:ext cx="8700980" cy="8722787"/>
          </a:xfrm>
          <a:custGeom>
            <a:avLst/>
            <a:gdLst/>
            <a:ahLst/>
            <a:cxnLst/>
            <a:rect l="l" t="t" r="r" b="b"/>
            <a:pathLst>
              <a:path w="8700980" h="8722787">
                <a:moveTo>
                  <a:pt x="0" y="0"/>
                </a:moveTo>
                <a:lnTo>
                  <a:pt x="8700980" y="0"/>
                </a:lnTo>
                <a:lnTo>
                  <a:pt x="8700980" y="8722787"/>
                </a:lnTo>
                <a:lnTo>
                  <a:pt x="0" y="87227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-1105323" y="2315742"/>
            <a:ext cx="20498646" cy="6400994"/>
            <a:chOff x="0" y="0"/>
            <a:chExt cx="5398820" cy="1685859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398820" cy="1685859"/>
            </a:xfrm>
            <a:custGeom>
              <a:avLst/>
              <a:gdLst/>
              <a:ahLst/>
              <a:cxnLst/>
              <a:rect l="l" t="t" r="r" b="b"/>
              <a:pathLst>
                <a:path w="5398820" h="1685859">
                  <a:moveTo>
                    <a:pt x="0" y="0"/>
                  </a:moveTo>
                  <a:lnTo>
                    <a:pt x="5398820" y="0"/>
                  </a:lnTo>
                  <a:lnTo>
                    <a:pt x="5398820" y="1685859"/>
                  </a:lnTo>
                  <a:lnTo>
                    <a:pt x="0" y="168585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5398820" cy="17334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2922338" y="6736524"/>
            <a:ext cx="3461793" cy="587791"/>
            <a:chOff x="0" y="0"/>
            <a:chExt cx="1066152" cy="18102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066152" cy="181026"/>
            </a:xfrm>
            <a:custGeom>
              <a:avLst/>
              <a:gdLst/>
              <a:ahLst/>
              <a:cxnLst/>
              <a:rect l="l" t="t" r="r" b="b"/>
              <a:pathLst>
                <a:path w="1066152" h="181026">
                  <a:moveTo>
                    <a:pt x="90513" y="0"/>
                  </a:moveTo>
                  <a:lnTo>
                    <a:pt x="975639" y="0"/>
                  </a:lnTo>
                  <a:cubicBezTo>
                    <a:pt x="999644" y="0"/>
                    <a:pt x="1022667" y="9536"/>
                    <a:pt x="1039641" y="26511"/>
                  </a:cubicBezTo>
                  <a:cubicBezTo>
                    <a:pt x="1056616" y="43485"/>
                    <a:pt x="1066152" y="66507"/>
                    <a:pt x="1066152" y="90513"/>
                  </a:cubicBezTo>
                  <a:lnTo>
                    <a:pt x="1066152" y="90513"/>
                  </a:lnTo>
                  <a:cubicBezTo>
                    <a:pt x="1066152" y="114518"/>
                    <a:pt x="1056616" y="137541"/>
                    <a:pt x="1039641" y="154515"/>
                  </a:cubicBezTo>
                  <a:cubicBezTo>
                    <a:pt x="1022667" y="171490"/>
                    <a:pt x="999644" y="181026"/>
                    <a:pt x="975639" y="181026"/>
                  </a:cubicBezTo>
                  <a:lnTo>
                    <a:pt x="90513" y="181026"/>
                  </a:lnTo>
                  <a:cubicBezTo>
                    <a:pt x="66507" y="181026"/>
                    <a:pt x="43485" y="171490"/>
                    <a:pt x="26511" y="154515"/>
                  </a:cubicBezTo>
                  <a:cubicBezTo>
                    <a:pt x="9536" y="137541"/>
                    <a:pt x="0" y="114518"/>
                    <a:pt x="0" y="90513"/>
                  </a:cubicBezTo>
                  <a:lnTo>
                    <a:pt x="0" y="90513"/>
                  </a:lnTo>
                  <a:cubicBezTo>
                    <a:pt x="0" y="66507"/>
                    <a:pt x="9536" y="43485"/>
                    <a:pt x="26511" y="26511"/>
                  </a:cubicBezTo>
                  <a:cubicBezTo>
                    <a:pt x="43485" y="9536"/>
                    <a:pt x="66507" y="0"/>
                    <a:pt x="90513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1066152" cy="228651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220"/>
                </a:lnSpc>
              </a:pPr>
              <a:r>
                <a:rPr lang="en-US" sz="2300">
                  <a:solidFill>
                    <a:srgbClr val="FFFFFF"/>
                  </a:solidFill>
                  <a:latin typeface="Montserrat Bold"/>
                </a:rPr>
                <a:t>Tạ Hồng Phúc</a:t>
              </a:r>
            </a:p>
          </p:txBody>
        </p:sp>
      </p:grp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3082485" y="3466186"/>
            <a:ext cx="3141499" cy="3141499"/>
            <a:chOff x="0" y="0"/>
            <a:chExt cx="14840029" cy="14840029"/>
          </a:xfrm>
        </p:grpSpPr>
        <p:sp>
          <p:nvSpPr>
            <p:cNvPr id="11" name="Freeform 11"/>
            <p:cNvSpPr/>
            <p:nvPr/>
          </p:nvSpPr>
          <p:spPr>
            <a:xfrm>
              <a:off x="-366471" y="-11891"/>
              <a:ext cx="15572971" cy="14863810"/>
            </a:xfrm>
            <a:custGeom>
              <a:avLst/>
              <a:gdLst/>
              <a:ahLst/>
              <a:cxnLst/>
              <a:rect l="l" t="t" r="r" b="b"/>
              <a:pathLst>
                <a:path w="15572971" h="14863810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-156193" y="188812"/>
              <a:ext cx="15152415" cy="14462405"/>
            </a:xfrm>
            <a:custGeom>
              <a:avLst/>
              <a:gdLst/>
              <a:ahLst/>
              <a:cxnLst/>
              <a:rect l="l" t="t" r="r" b="b"/>
              <a:pathLst>
                <a:path w="15152415" h="1446240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223301" y="551024"/>
              <a:ext cx="14393427" cy="13737979"/>
            </a:xfrm>
            <a:custGeom>
              <a:avLst/>
              <a:gdLst/>
              <a:ahLst/>
              <a:cxnLst/>
              <a:rect l="l" t="t" r="r" b="b"/>
              <a:pathLst>
                <a:path w="14393427" h="13737979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3"/>
              <a:stretch>
                <a:fillRect l="-22702" t="-41747" r="223" b="-22289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7255076" y="6736524"/>
            <a:ext cx="3461793" cy="587791"/>
            <a:chOff x="0" y="0"/>
            <a:chExt cx="1066152" cy="181026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066152" cy="181026"/>
            </a:xfrm>
            <a:custGeom>
              <a:avLst/>
              <a:gdLst/>
              <a:ahLst/>
              <a:cxnLst/>
              <a:rect l="l" t="t" r="r" b="b"/>
              <a:pathLst>
                <a:path w="1066152" h="181026">
                  <a:moveTo>
                    <a:pt x="90513" y="0"/>
                  </a:moveTo>
                  <a:lnTo>
                    <a:pt x="975639" y="0"/>
                  </a:lnTo>
                  <a:cubicBezTo>
                    <a:pt x="999644" y="0"/>
                    <a:pt x="1022667" y="9536"/>
                    <a:pt x="1039641" y="26511"/>
                  </a:cubicBezTo>
                  <a:cubicBezTo>
                    <a:pt x="1056616" y="43485"/>
                    <a:pt x="1066152" y="66507"/>
                    <a:pt x="1066152" y="90513"/>
                  </a:cubicBezTo>
                  <a:lnTo>
                    <a:pt x="1066152" y="90513"/>
                  </a:lnTo>
                  <a:cubicBezTo>
                    <a:pt x="1066152" y="114518"/>
                    <a:pt x="1056616" y="137541"/>
                    <a:pt x="1039641" y="154515"/>
                  </a:cubicBezTo>
                  <a:cubicBezTo>
                    <a:pt x="1022667" y="171490"/>
                    <a:pt x="999644" y="181026"/>
                    <a:pt x="975639" y="181026"/>
                  </a:cubicBezTo>
                  <a:lnTo>
                    <a:pt x="90513" y="181026"/>
                  </a:lnTo>
                  <a:cubicBezTo>
                    <a:pt x="66507" y="181026"/>
                    <a:pt x="43485" y="171490"/>
                    <a:pt x="26511" y="154515"/>
                  </a:cubicBezTo>
                  <a:cubicBezTo>
                    <a:pt x="9536" y="137541"/>
                    <a:pt x="0" y="114518"/>
                    <a:pt x="0" y="90513"/>
                  </a:cubicBezTo>
                  <a:lnTo>
                    <a:pt x="0" y="90513"/>
                  </a:lnTo>
                  <a:cubicBezTo>
                    <a:pt x="0" y="66507"/>
                    <a:pt x="9536" y="43485"/>
                    <a:pt x="26511" y="26511"/>
                  </a:cubicBezTo>
                  <a:cubicBezTo>
                    <a:pt x="43485" y="9536"/>
                    <a:pt x="66507" y="0"/>
                    <a:pt x="90513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1066152" cy="228651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220"/>
                </a:lnSpc>
              </a:pPr>
              <a:r>
                <a:rPr lang="en-US" sz="2300">
                  <a:solidFill>
                    <a:srgbClr val="FFFFFF"/>
                  </a:solidFill>
                  <a:latin typeface="Montserrat Bold"/>
                </a:rPr>
                <a:t>Nguyễn Mạnh Tùng</a:t>
              </a:r>
            </a:p>
          </p:txBody>
        </p:sp>
      </p:grpSp>
      <p:grpSp>
        <p:nvGrpSpPr>
          <p:cNvPr id="17" name="Group 17"/>
          <p:cNvGrpSpPr>
            <a:grpSpLocks noChangeAspect="1"/>
          </p:cNvGrpSpPr>
          <p:nvPr/>
        </p:nvGrpSpPr>
        <p:grpSpPr>
          <a:xfrm>
            <a:off x="7415223" y="3466186"/>
            <a:ext cx="3141499" cy="3141499"/>
            <a:chOff x="0" y="0"/>
            <a:chExt cx="14840029" cy="14840029"/>
          </a:xfrm>
        </p:grpSpPr>
        <p:sp>
          <p:nvSpPr>
            <p:cNvPr id="18" name="Freeform 18"/>
            <p:cNvSpPr/>
            <p:nvPr/>
          </p:nvSpPr>
          <p:spPr>
            <a:xfrm>
              <a:off x="-366471" y="-11891"/>
              <a:ext cx="15572971" cy="14863810"/>
            </a:xfrm>
            <a:custGeom>
              <a:avLst/>
              <a:gdLst/>
              <a:ahLst/>
              <a:cxnLst/>
              <a:rect l="l" t="t" r="r" b="b"/>
              <a:pathLst>
                <a:path w="15572971" h="14863810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9"/>
            <p:cNvSpPr/>
            <p:nvPr/>
          </p:nvSpPr>
          <p:spPr>
            <a:xfrm>
              <a:off x="-156193" y="188812"/>
              <a:ext cx="15152415" cy="14462405"/>
            </a:xfrm>
            <a:custGeom>
              <a:avLst/>
              <a:gdLst/>
              <a:ahLst/>
              <a:cxnLst/>
              <a:rect l="l" t="t" r="r" b="b"/>
              <a:pathLst>
                <a:path w="15152415" h="1446240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223301" y="551024"/>
              <a:ext cx="14393427" cy="13737979"/>
            </a:xfrm>
            <a:custGeom>
              <a:avLst/>
              <a:gdLst/>
              <a:ahLst/>
              <a:cxnLst/>
              <a:rect l="l" t="t" r="r" b="b"/>
              <a:pathLst>
                <a:path w="14393427" h="13737979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4"/>
              <a:stretch>
                <a:fillRect l="223" t="-4715" r="223" b="-28616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1903869" y="6736524"/>
            <a:ext cx="3461793" cy="587791"/>
            <a:chOff x="0" y="0"/>
            <a:chExt cx="1066152" cy="181026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066152" cy="181026"/>
            </a:xfrm>
            <a:custGeom>
              <a:avLst/>
              <a:gdLst/>
              <a:ahLst/>
              <a:cxnLst/>
              <a:rect l="l" t="t" r="r" b="b"/>
              <a:pathLst>
                <a:path w="1066152" h="181026">
                  <a:moveTo>
                    <a:pt x="90513" y="0"/>
                  </a:moveTo>
                  <a:lnTo>
                    <a:pt x="975639" y="0"/>
                  </a:lnTo>
                  <a:cubicBezTo>
                    <a:pt x="999644" y="0"/>
                    <a:pt x="1022667" y="9536"/>
                    <a:pt x="1039641" y="26511"/>
                  </a:cubicBezTo>
                  <a:cubicBezTo>
                    <a:pt x="1056616" y="43485"/>
                    <a:pt x="1066152" y="66507"/>
                    <a:pt x="1066152" y="90513"/>
                  </a:cubicBezTo>
                  <a:lnTo>
                    <a:pt x="1066152" y="90513"/>
                  </a:lnTo>
                  <a:cubicBezTo>
                    <a:pt x="1066152" y="114518"/>
                    <a:pt x="1056616" y="137541"/>
                    <a:pt x="1039641" y="154515"/>
                  </a:cubicBezTo>
                  <a:cubicBezTo>
                    <a:pt x="1022667" y="171490"/>
                    <a:pt x="999644" y="181026"/>
                    <a:pt x="975639" y="181026"/>
                  </a:cubicBezTo>
                  <a:lnTo>
                    <a:pt x="90513" y="181026"/>
                  </a:lnTo>
                  <a:cubicBezTo>
                    <a:pt x="66507" y="181026"/>
                    <a:pt x="43485" y="171490"/>
                    <a:pt x="26511" y="154515"/>
                  </a:cubicBezTo>
                  <a:cubicBezTo>
                    <a:pt x="9536" y="137541"/>
                    <a:pt x="0" y="114518"/>
                    <a:pt x="0" y="90513"/>
                  </a:cubicBezTo>
                  <a:lnTo>
                    <a:pt x="0" y="90513"/>
                  </a:lnTo>
                  <a:cubicBezTo>
                    <a:pt x="0" y="66507"/>
                    <a:pt x="9536" y="43485"/>
                    <a:pt x="26511" y="26511"/>
                  </a:cubicBezTo>
                  <a:cubicBezTo>
                    <a:pt x="43485" y="9536"/>
                    <a:pt x="66507" y="0"/>
                    <a:pt x="90513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47625"/>
              <a:ext cx="1066152" cy="228651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220"/>
                </a:lnSpc>
              </a:pPr>
              <a:r>
                <a:rPr lang="en-US" sz="2300">
                  <a:solidFill>
                    <a:srgbClr val="FFFFFF"/>
                  </a:solidFill>
                  <a:latin typeface="Montserrat Bold"/>
                </a:rPr>
                <a:t>Bùi Quang Hưng </a:t>
              </a:r>
            </a:p>
          </p:txBody>
        </p:sp>
      </p:grpSp>
      <p:grpSp>
        <p:nvGrpSpPr>
          <p:cNvPr id="24" name="Group 24"/>
          <p:cNvGrpSpPr>
            <a:grpSpLocks noChangeAspect="1"/>
          </p:cNvGrpSpPr>
          <p:nvPr/>
        </p:nvGrpSpPr>
        <p:grpSpPr>
          <a:xfrm>
            <a:off x="12064016" y="3466186"/>
            <a:ext cx="3141499" cy="3141499"/>
            <a:chOff x="0" y="0"/>
            <a:chExt cx="14840029" cy="14840029"/>
          </a:xfrm>
        </p:grpSpPr>
        <p:sp>
          <p:nvSpPr>
            <p:cNvPr id="25" name="Freeform 25"/>
            <p:cNvSpPr/>
            <p:nvPr/>
          </p:nvSpPr>
          <p:spPr>
            <a:xfrm>
              <a:off x="-366471" y="-11891"/>
              <a:ext cx="15572971" cy="14863810"/>
            </a:xfrm>
            <a:custGeom>
              <a:avLst/>
              <a:gdLst/>
              <a:ahLst/>
              <a:cxnLst/>
              <a:rect l="l" t="t" r="r" b="b"/>
              <a:pathLst>
                <a:path w="15572971" h="14863810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26"/>
            <p:cNvSpPr/>
            <p:nvPr/>
          </p:nvSpPr>
          <p:spPr>
            <a:xfrm>
              <a:off x="-156193" y="188812"/>
              <a:ext cx="15152415" cy="14462405"/>
            </a:xfrm>
            <a:custGeom>
              <a:avLst/>
              <a:gdLst/>
              <a:ahLst/>
              <a:cxnLst/>
              <a:rect l="l" t="t" r="r" b="b"/>
              <a:pathLst>
                <a:path w="15152415" h="1446240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27"/>
            <p:cNvSpPr/>
            <p:nvPr/>
          </p:nvSpPr>
          <p:spPr>
            <a:xfrm>
              <a:off x="223301" y="551024"/>
              <a:ext cx="14393427" cy="13737979"/>
            </a:xfrm>
            <a:custGeom>
              <a:avLst/>
              <a:gdLst/>
              <a:ahLst/>
              <a:cxnLst/>
              <a:rect l="l" t="t" r="r" b="b"/>
              <a:pathLst>
                <a:path w="14393427" h="13737979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5"/>
              <a:stretch>
                <a:fillRect l="-75445" t="-20648" r="-67199" b="-42176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6470029" y="1019175"/>
            <a:ext cx="5433840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299"/>
              </a:lnSpc>
              <a:spcBef>
                <a:spcPct val="0"/>
              </a:spcBef>
            </a:pPr>
            <a:r>
              <a:rPr lang="en-US" sz="6916">
                <a:solidFill>
                  <a:srgbClr val="F4F6FC"/>
                </a:solidFill>
                <a:latin typeface="Roboto Bold"/>
              </a:rPr>
              <a:t>Thành viên</a:t>
            </a:r>
          </a:p>
        </p:txBody>
      </p:sp>
    </p:spTree>
  </p:cSld>
  <p:clrMapOvr>
    <a:masterClrMapping/>
  </p:clrMapOvr>
  <p:transition spd="slow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13317076" y="7585490"/>
            <a:ext cx="910576" cy="910576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155575"/>
              <a:ext cx="711200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637351" y="1028700"/>
            <a:ext cx="12123640" cy="4663788"/>
          </a:xfrm>
          <a:custGeom>
            <a:avLst/>
            <a:gdLst/>
            <a:ahLst/>
            <a:cxnLst/>
            <a:rect l="l" t="t" r="r" b="b"/>
            <a:pathLst>
              <a:path w="12123640" h="4663788">
                <a:moveTo>
                  <a:pt x="0" y="0"/>
                </a:moveTo>
                <a:lnTo>
                  <a:pt x="12123640" y="0"/>
                </a:lnTo>
                <a:lnTo>
                  <a:pt x="12123640" y="4663788"/>
                </a:lnTo>
                <a:lnTo>
                  <a:pt x="0" y="46637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637351" y="6671735"/>
            <a:ext cx="12123640" cy="2738087"/>
          </a:xfrm>
          <a:custGeom>
            <a:avLst/>
            <a:gdLst/>
            <a:ahLst/>
            <a:cxnLst/>
            <a:rect l="l" t="t" r="r" b="b"/>
            <a:pathLst>
              <a:path w="12123640" h="2738087">
                <a:moveTo>
                  <a:pt x="0" y="0"/>
                </a:moveTo>
                <a:lnTo>
                  <a:pt x="12123640" y="0"/>
                </a:lnTo>
                <a:lnTo>
                  <a:pt x="12123640" y="2738087"/>
                </a:lnTo>
                <a:lnTo>
                  <a:pt x="0" y="273808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14456222" y="2033148"/>
            <a:ext cx="3244513" cy="11981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783"/>
              </a:lnSpc>
              <a:spcBef>
                <a:spcPct val="0"/>
              </a:spcBef>
            </a:pPr>
            <a:r>
              <a:rPr lang="en-US" sz="6988">
                <a:solidFill>
                  <a:srgbClr val="000000"/>
                </a:solidFill>
                <a:latin typeface="Montserrat"/>
              </a:rPr>
              <a:t>Trigger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039034" y="3352134"/>
            <a:ext cx="4711174" cy="20796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Montserrat"/>
              </a:rPr>
              <a:t>Cập nhật tiền phải thanh toán khi có thay đổi</a:t>
            </a:r>
          </a:p>
        </p:txBody>
      </p:sp>
      <p:sp>
        <p:nvSpPr>
          <p:cNvPr id="9" name="Freeform 9"/>
          <p:cNvSpPr/>
          <p:nvPr/>
        </p:nvSpPr>
        <p:spPr>
          <a:xfrm>
            <a:off x="13088506" y="2037234"/>
            <a:ext cx="1268772" cy="1323360"/>
          </a:xfrm>
          <a:custGeom>
            <a:avLst/>
            <a:gdLst/>
            <a:ahLst/>
            <a:cxnLst/>
            <a:rect l="l" t="t" r="r" b="b"/>
            <a:pathLst>
              <a:path w="1268772" h="1323360">
                <a:moveTo>
                  <a:pt x="0" y="0"/>
                </a:moveTo>
                <a:lnTo>
                  <a:pt x="1268772" y="0"/>
                </a:lnTo>
                <a:lnTo>
                  <a:pt x="1268772" y="1323360"/>
                </a:lnTo>
                <a:lnTo>
                  <a:pt x="0" y="13233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2"/>
          <p:cNvGrpSpPr/>
          <p:nvPr/>
        </p:nvGrpSpPr>
        <p:grpSpPr>
          <a:xfrm>
            <a:off x="1028700" y="5394191"/>
            <a:ext cx="7515535" cy="1549642"/>
            <a:chOff x="0" y="0"/>
            <a:chExt cx="3589239" cy="740072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3589239" cy="740072"/>
            </a:xfrm>
            <a:custGeom>
              <a:avLst/>
              <a:gdLst/>
              <a:ahLst/>
              <a:cxnLst/>
              <a:rect l="l" t="t" r="r" b="b"/>
              <a:pathLst>
                <a:path w="3589239" h="740072">
                  <a:moveTo>
                    <a:pt x="3464779" y="740072"/>
                  </a:moveTo>
                  <a:lnTo>
                    <a:pt x="124460" y="740072"/>
                  </a:lnTo>
                  <a:cubicBezTo>
                    <a:pt x="55880" y="740072"/>
                    <a:pt x="0" y="684192"/>
                    <a:pt x="0" y="61561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464779" y="0"/>
                  </a:lnTo>
                  <a:cubicBezTo>
                    <a:pt x="3533359" y="0"/>
                    <a:pt x="3589239" y="55880"/>
                    <a:pt x="3589239" y="124460"/>
                  </a:cubicBezTo>
                  <a:lnTo>
                    <a:pt x="3589239" y="615612"/>
                  </a:lnTo>
                  <a:cubicBezTo>
                    <a:pt x="3589239" y="684192"/>
                    <a:pt x="3533359" y="740072"/>
                    <a:pt x="3464779" y="740072"/>
                  </a:cubicBezTo>
                  <a:close/>
                </a:path>
              </a:pathLst>
            </a:custGeom>
            <a:solidFill>
              <a:srgbClr val="737373">
                <a:alpha val="17647"/>
              </a:srgbClr>
            </a:solidFill>
          </p:spPr>
          <p:txBody>
            <a:bodyPr/>
            <a:lstStyle/>
            <a:p>
              <a:endParaRPr lang="en-US" dirty="0"/>
            </a:p>
          </p:txBody>
        </p:sp>
      </p:grpSp>
      <p:grpSp>
        <p:nvGrpSpPr>
          <p:cNvPr id="2" name="Group 2"/>
          <p:cNvGrpSpPr/>
          <p:nvPr/>
        </p:nvGrpSpPr>
        <p:grpSpPr>
          <a:xfrm>
            <a:off x="1028700" y="7327874"/>
            <a:ext cx="7515535" cy="1549642"/>
            <a:chOff x="0" y="0"/>
            <a:chExt cx="3589239" cy="74007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589239" cy="740072"/>
            </a:xfrm>
            <a:custGeom>
              <a:avLst/>
              <a:gdLst/>
              <a:ahLst/>
              <a:cxnLst/>
              <a:rect l="l" t="t" r="r" b="b"/>
              <a:pathLst>
                <a:path w="3589239" h="740072">
                  <a:moveTo>
                    <a:pt x="3464779" y="740072"/>
                  </a:moveTo>
                  <a:lnTo>
                    <a:pt x="124460" y="740072"/>
                  </a:lnTo>
                  <a:cubicBezTo>
                    <a:pt x="55880" y="740072"/>
                    <a:pt x="0" y="684192"/>
                    <a:pt x="0" y="61561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464779" y="0"/>
                  </a:lnTo>
                  <a:cubicBezTo>
                    <a:pt x="3533359" y="0"/>
                    <a:pt x="3589239" y="55880"/>
                    <a:pt x="3589239" y="124460"/>
                  </a:cubicBezTo>
                  <a:lnTo>
                    <a:pt x="3589239" y="615612"/>
                  </a:lnTo>
                  <a:cubicBezTo>
                    <a:pt x="3589239" y="684192"/>
                    <a:pt x="3533359" y="740072"/>
                    <a:pt x="3464779" y="740072"/>
                  </a:cubicBezTo>
                  <a:close/>
                </a:path>
              </a:pathLst>
            </a:custGeom>
            <a:solidFill>
              <a:srgbClr val="737373">
                <a:alpha val="17647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345657" y="8124231"/>
            <a:ext cx="568708" cy="568708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155575"/>
              <a:ext cx="711200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sp>
        <p:nvSpPr>
          <p:cNvPr id="7" name="AutoShape 7"/>
          <p:cNvSpPr/>
          <p:nvPr/>
        </p:nvSpPr>
        <p:spPr>
          <a:xfrm flipH="1">
            <a:off x="9163050" y="1916669"/>
            <a:ext cx="19050" cy="8370288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316180" y="4012405"/>
            <a:ext cx="7415928" cy="1020095"/>
          </a:xfrm>
          <a:custGeom>
            <a:avLst/>
            <a:gdLst/>
            <a:ahLst/>
            <a:cxnLst/>
            <a:rect l="l" t="t" r="r" b="b"/>
            <a:pathLst>
              <a:path w="7415928" h="1020095">
                <a:moveTo>
                  <a:pt x="0" y="0"/>
                </a:moveTo>
                <a:lnTo>
                  <a:pt x="7415928" y="0"/>
                </a:lnTo>
                <a:lnTo>
                  <a:pt x="7415928" y="1020095"/>
                </a:lnTo>
                <a:lnTo>
                  <a:pt x="0" y="10200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9855203" y="4065770"/>
            <a:ext cx="7415928" cy="754988"/>
          </a:xfrm>
          <a:custGeom>
            <a:avLst/>
            <a:gdLst/>
            <a:ahLst/>
            <a:cxnLst/>
            <a:rect l="l" t="t" r="r" b="b"/>
            <a:pathLst>
              <a:path w="7415928" h="754988">
                <a:moveTo>
                  <a:pt x="0" y="0"/>
                </a:moveTo>
                <a:lnTo>
                  <a:pt x="7415928" y="0"/>
                </a:lnTo>
                <a:lnTo>
                  <a:pt x="7415928" y="754988"/>
                </a:lnTo>
                <a:lnTo>
                  <a:pt x="0" y="7549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316180" y="6170104"/>
            <a:ext cx="5194846" cy="374550"/>
          </a:xfrm>
          <a:custGeom>
            <a:avLst/>
            <a:gdLst/>
            <a:ahLst/>
            <a:cxnLst/>
            <a:rect l="l" t="t" r="r" b="b"/>
            <a:pathLst>
              <a:path w="5194846" h="374550">
                <a:moveTo>
                  <a:pt x="0" y="0"/>
                </a:moveTo>
                <a:lnTo>
                  <a:pt x="5194846" y="0"/>
                </a:lnTo>
                <a:lnTo>
                  <a:pt x="5194846" y="374550"/>
                </a:lnTo>
                <a:lnTo>
                  <a:pt x="0" y="3745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2189045" y="8191818"/>
            <a:ext cx="5194846" cy="390462"/>
          </a:xfrm>
          <a:custGeom>
            <a:avLst/>
            <a:gdLst/>
            <a:ahLst/>
            <a:cxnLst/>
            <a:rect l="l" t="t" r="r" b="b"/>
            <a:pathLst>
              <a:path w="5194846" h="390462">
                <a:moveTo>
                  <a:pt x="0" y="0"/>
                </a:moveTo>
                <a:lnTo>
                  <a:pt x="5194845" y="0"/>
                </a:lnTo>
                <a:lnTo>
                  <a:pt x="5194845" y="390462"/>
                </a:lnTo>
                <a:lnTo>
                  <a:pt x="0" y="39046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2" name="Group 12"/>
          <p:cNvGrpSpPr/>
          <p:nvPr/>
        </p:nvGrpSpPr>
        <p:grpSpPr>
          <a:xfrm>
            <a:off x="9829533" y="5394191"/>
            <a:ext cx="7515535" cy="1549642"/>
            <a:chOff x="0" y="0"/>
            <a:chExt cx="3589239" cy="74007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589239" cy="740072"/>
            </a:xfrm>
            <a:custGeom>
              <a:avLst/>
              <a:gdLst/>
              <a:ahLst/>
              <a:cxnLst/>
              <a:rect l="l" t="t" r="r" b="b"/>
              <a:pathLst>
                <a:path w="3589239" h="740072">
                  <a:moveTo>
                    <a:pt x="3464779" y="740072"/>
                  </a:moveTo>
                  <a:lnTo>
                    <a:pt x="124460" y="740072"/>
                  </a:lnTo>
                  <a:cubicBezTo>
                    <a:pt x="55880" y="740072"/>
                    <a:pt x="0" y="684192"/>
                    <a:pt x="0" y="61561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464779" y="0"/>
                  </a:lnTo>
                  <a:cubicBezTo>
                    <a:pt x="3533359" y="0"/>
                    <a:pt x="3589239" y="55880"/>
                    <a:pt x="3589239" y="124460"/>
                  </a:cubicBezTo>
                  <a:lnTo>
                    <a:pt x="3589239" y="615612"/>
                  </a:lnTo>
                  <a:cubicBezTo>
                    <a:pt x="3589239" y="684192"/>
                    <a:pt x="3533359" y="740072"/>
                    <a:pt x="3464779" y="740072"/>
                  </a:cubicBezTo>
                  <a:close/>
                </a:path>
              </a:pathLst>
            </a:custGeom>
            <a:solidFill>
              <a:srgbClr val="737373">
                <a:alpha val="17647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4" name="Freeform 14"/>
          <p:cNvSpPr/>
          <p:nvPr/>
        </p:nvSpPr>
        <p:spPr>
          <a:xfrm>
            <a:off x="10215157" y="6154946"/>
            <a:ext cx="4728248" cy="404865"/>
          </a:xfrm>
          <a:custGeom>
            <a:avLst/>
            <a:gdLst/>
            <a:ahLst/>
            <a:cxnLst/>
            <a:rect l="l" t="t" r="r" b="b"/>
            <a:pathLst>
              <a:path w="4728248" h="404865">
                <a:moveTo>
                  <a:pt x="0" y="0"/>
                </a:moveTo>
                <a:lnTo>
                  <a:pt x="4728248" y="0"/>
                </a:lnTo>
                <a:lnTo>
                  <a:pt x="4728248" y="404865"/>
                </a:lnTo>
                <a:lnTo>
                  <a:pt x="0" y="40486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5" name="Group 15"/>
          <p:cNvGrpSpPr/>
          <p:nvPr/>
        </p:nvGrpSpPr>
        <p:grpSpPr>
          <a:xfrm>
            <a:off x="9855203" y="7408943"/>
            <a:ext cx="7515535" cy="1549642"/>
            <a:chOff x="0" y="0"/>
            <a:chExt cx="3589239" cy="740072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3589239" cy="740072"/>
            </a:xfrm>
            <a:custGeom>
              <a:avLst/>
              <a:gdLst/>
              <a:ahLst/>
              <a:cxnLst/>
              <a:rect l="l" t="t" r="r" b="b"/>
              <a:pathLst>
                <a:path w="3589239" h="740072">
                  <a:moveTo>
                    <a:pt x="3464779" y="740072"/>
                  </a:moveTo>
                  <a:lnTo>
                    <a:pt x="124460" y="740072"/>
                  </a:lnTo>
                  <a:cubicBezTo>
                    <a:pt x="55880" y="740072"/>
                    <a:pt x="0" y="684192"/>
                    <a:pt x="0" y="61561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464779" y="0"/>
                  </a:lnTo>
                  <a:cubicBezTo>
                    <a:pt x="3533359" y="0"/>
                    <a:pt x="3589239" y="55880"/>
                    <a:pt x="3589239" y="124460"/>
                  </a:cubicBezTo>
                  <a:lnTo>
                    <a:pt x="3589239" y="615612"/>
                  </a:lnTo>
                  <a:cubicBezTo>
                    <a:pt x="3589239" y="684192"/>
                    <a:pt x="3533359" y="740072"/>
                    <a:pt x="3464779" y="740072"/>
                  </a:cubicBezTo>
                  <a:close/>
                </a:path>
              </a:pathLst>
            </a:custGeom>
            <a:solidFill>
              <a:srgbClr val="525252">
                <a:alpha val="17647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7" name="Freeform 17"/>
          <p:cNvSpPr/>
          <p:nvPr/>
        </p:nvSpPr>
        <p:spPr>
          <a:xfrm>
            <a:off x="11060090" y="8183764"/>
            <a:ext cx="4337723" cy="449642"/>
          </a:xfrm>
          <a:custGeom>
            <a:avLst/>
            <a:gdLst/>
            <a:ahLst/>
            <a:cxnLst/>
            <a:rect l="l" t="t" r="r" b="b"/>
            <a:pathLst>
              <a:path w="4337723" h="449642">
                <a:moveTo>
                  <a:pt x="0" y="0"/>
                </a:moveTo>
                <a:lnTo>
                  <a:pt x="4337722" y="0"/>
                </a:lnTo>
                <a:lnTo>
                  <a:pt x="4337722" y="449642"/>
                </a:lnTo>
                <a:lnTo>
                  <a:pt x="0" y="44964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8" name="Group 18"/>
          <p:cNvGrpSpPr/>
          <p:nvPr/>
        </p:nvGrpSpPr>
        <p:grpSpPr>
          <a:xfrm>
            <a:off x="10215157" y="8124231"/>
            <a:ext cx="568708" cy="568708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155575"/>
              <a:ext cx="711200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1316180" y="5416229"/>
            <a:ext cx="7775882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Montserrat"/>
              </a:rPr>
              <a:t>Khi chưa có Index</a:t>
            </a:r>
          </a:p>
        </p:txBody>
      </p:sp>
      <p:sp>
        <p:nvSpPr>
          <p:cNvPr id="24" name="Freeform 24"/>
          <p:cNvSpPr/>
          <p:nvPr/>
        </p:nvSpPr>
        <p:spPr>
          <a:xfrm>
            <a:off x="6715048" y="355140"/>
            <a:ext cx="1268772" cy="1323360"/>
          </a:xfrm>
          <a:custGeom>
            <a:avLst/>
            <a:gdLst/>
            <a:ahLst/>
            <a:cxnLst/>
            <a:rect l="l" t="t" r="r" b="b"/>
            <a:pathLst>
              <a:path w="1268772" h="1323360">
                <a:moveTo>
                  <a:pt x="0" y="0"/>
                </a:moveTo>
                <a:lnTo>
                  <a:pt x="1268771" y="0"/>
                </a:lnTo>
                <a:lnTo>
                  <a:pt x="1268771" y="1323360"/>
                </a:lnTo>
                <a:lnTo>
                  <a:pt x="0" y="132336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5" name="TextBox 25"/>
          <p:cNvSpPr txBox="1"/>
          <p:nvPr/>
        </p:nvSpPr>
        <p:spPr>
          <a:xfrm>
            <a:off x="8427768" y="315029"/>
            <a:ext cx="2632321" cy="11981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783"/>
              </a:lnSpc>
              <a:spcBef>
                <a:spcPct val="0"/>
              </a:spcBef>
            </a:pPr>
            <a:r>
              <a:rPr lang="en-US" sz="6988">
                <a:solidFill>
                  <a:srgbClr val="000000"/>
                </a:solidFill>
                <a:latin typeface="Montserrat"/>
              </a:rPr>
              <a:t>Index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316180" y="2078830"/>
            <a:ext cx="7200922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Montserrat"/>
              </a:rPr>
              <a:t>tăng tốc độ truy vấn khi tìm kiếm các khách sạn theo thành phố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9598353" y="2083322"/>
            <a:ext cx="7977895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Montserrat"/>
              </a:rPr>
              <a:t>cải thiện hiệu suất khi tìm kiếm các đơn đặt phòng của một khách hàng cụ thể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0215157" y="5416229"/>
            <a:ext cx="7775882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Montserrat"/>
              </a:rPr>
              <a:t>Khi chưa có Index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345657" y="7292260"/>
            <a:ext cx="7775882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dirty="0">
                <a:solidFill>
                  <a:srgbClr val="000000"/>
                </a:solidFill>
                <a:latin typeface="Montserrat"/>
              </a:rPr>
              <a:t>Khi </a:t>
            </a:r>
            <a:r>
              <a:rPr lang="en-US" sz="3000" dirty="0" err="1">
                <a:solidFill>
                  <a:srgbClr val="000000"/>
                </a:solidFill>
                <a:latin typeface="Montserrat"/>
              </a:rPr>
              <a:t>có</a:t>
            </a:r>
            <a:r>
              <a:rPr lang="en-US" sz="3000" dirty="0">
                <a:solidFill>
                  <a:srgbClr val="000000"/>
                </a:solidFill>
                <a:latin typeface="Montserrat"/>
              </a:rPr>
              <a:t> Index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0215157" y="7373329"/>
            <a:ext cx="7775882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Montserrat"/>
              </a:rPr>
              <a:t>Khi có Index</a:t>
            </a: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4" grpId="0" animBg="1"/>
      <p:bldP spid="1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600FE">
                <a:alpha val="100000"/>
              </a:srgbClr>
            </a:gs>
            <a:gs pos="25000">
              <a:srgbClr val="C900FE">
                <a:alpha val="100000"/>
              </a:srgbClr>
            </a:gs>
            <a:gs pos="50000">
              <a:srgbClr val="A136FF">
                <a:alpha val="100000"/>
              </a:srgbClr>
            </a:gs>
            <a:gs pos="75000">
              <a:srgbClr val="5142F0">
                <a:alpha val="100000"/>
              </a:srgbClr>
            </a:gs>
            <a:gs pos="100000">
              <a:srgbClr val="0033D9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036575" y="3051011"/>
            <a:ext cx="10214850" cy="421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6620"/>
              </a:lnSpc>
              <a:spcBef>
                <a:spcPct val="0"/>
              </a:spcBef>
            </a:pPr>
            <a:r>
              <a:rPr lang="en-US" sz="13850">
                <a:solidFill>
                  <a:srgbClr val="FFFFFF"/>
                </a:solidFill>
                <a:latin typeface="Montserrat Bold"/>
              </a:rPr>
              <a:t>website demo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4366661" y="2687565"/>
            <a:ext cx="9554679" cy="4936941"/>
            <a:chOff x="0" y="0"/>
            <a:chExt cx="3011972" cy="155629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011972" cy="1556298"/>
            </a:xfrm>
            <a:custGeom>
              <a:avLst/>
              <a:gdLst/>
              <a:ahLst/>
              <a:cxnLst/>
              <a:rect l="l" t="t" r="r" b="b"/>
              <a:pathLst>
                <a:path w="3011972" h="1556298">
                  <a:moveTo>
                    <a:pt x="0" y="0"/>
                  </a:moveTo>
                  <a:lnTo>
                    <a:pt x="3011972" y="0"/>
                  </a:lnTo>
                  <a:lnTo>
                    <a:pt x="3011972" y="1556298"/>
                  </a:lnTo>
                  <a:lnTo>
                    <a:pt x="0" y="15562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3011972" cy="16039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</p:spTree>
  </p:cSld>
  <p:clrMapOvr>
    <a:masterClrMapping/>
  </p:clrMapOvr>
  <p:transition spd="slow">
    <p:wip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898322">
            <a:off x="13299669" y="5075791"/>
            <a:ext cx="8700980" cy="8722787"/>
          </a:xfrm>
          <a:custGeom>
            <a:avLst/>
            <a:gdLst/>
            <a:ahLst/>
            <a:cxnLst/>
            <a:rect l="l" t="t" r="r" b="b"/>
            <a:pathLst>
              <a:path w="8700980" h="8722787">
                <a:moveTo>
                  <a:pt x="0" y="0"/>
                </a:moveTo>
                <a:lnTo>
                  <a:pt x="8700980" y="0"/>
                </a:lnTo>
                <a:lnTo>
                  <a:pt x="8700980" y="8722787"/>
                </a:lnTo>
                <a:lnTo>
                  <a:pt x="0" y="87227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1898322">
            <a:off x="-3784911" y="-3899454"/>
            <a:ext cx="8700980" cy="8722787"/>
          </a:xfrm>
          <a:custGeom>
            <a:avLst/>
            <a:gdLst/>
            <a:ahLst/>
            <a:cxnLst/>
            <a:rect l="l" t="t" r="r" b="b"/>
            <a:pathLst>
              <a:path w="8700980" h="8722787">
                <a:moveTo>
                  <a:pt x="0" y="0"/>
                </a:moveTo>
                <a:lnTo>
                  <a:pt x="8700980" y="0"/>
                </a:lnTo>
                <a:lnTo>
                  <a:pt x="8700980" y="8722787"/>
                </a:lnTo>
                <a:lnTo>
                  <a:pt x="0" y="87227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4913782" y="4354503"/>
            <a:ext cx="8460437" cy="15779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508"/>
              </a:lnSpc>
            </a:pPr>
            <a:r>
              <a:rPr lang="en-US" sz="10424">
                <a:solidFill>
                  <a:srgbClr val="000000"/>
                </a:solidFill>
                <a:latin typeface="Montserrat Bold"/>
              </a:rPr>
              <a:t>Thank you</a:t>
            </a:r>
          </a:p>
        </p:txBody>
      </p:sp>
    </p:spTree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7536833">
            <a:off x="-4888357" y="-3180021"/>
            <a:ext cx="9627545" cy="9651674"/>
          </a:xfrm>
          <a:custGeom>
            <a:avLst/>
            <a:gdLst/>
            <a:ahLst/>
            <a:cxnLst/>
            <a:rect l="l" t="t" r="r" b="b"/>
            <a:pathLst>
              <a:path w="9627545" h="9651674">
                <a:moveTo>
                  <a:pt x="0" y="0"/>
                </a:moveTo>
                <a:lnTo>
                  <a:pt x="9627545" y="0"/>
                </a:lnTo>
                <a:lnTo>
                  <a:pt x="9627545" y="9651674"/>
                </a:lnTo>
                <a:lnTo>
                  <a:pt x="0" y="96516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5489876" y="4655805"/>
            <a:ext cx="4174991" cy="592074"/>
            <a:chOff x="0" y="0"/>
            <a:chExt cx="1769097" cy="25088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769097" cy="250883"/>
            </a:xfrm>
            <a:custGeom>
              <a:avLst/>
              <a:gdLst/>
              <a:ahLst/>
              <a:cxnLst/>
              <a:rect l="l" t="t" r="r" b="b"/>
              <a:pathLst>
                <a:path w="1769097" h="250883">
                  <a:moveTo>
                    <a:pt x="42650" y="0"/>
                  </a:moveTo>
                  <a:lnTo>
                    <a:pt x="1726447" y="0"/>
                  </a:lnTo>
                  <a:cubicBezTo>
                    <a:pt x="1750002" y="0"/>
                    <a:pt x="1769097" y="19095"/>
                    <a:pt x="1769097" y="42650"/>
                  </a:cubicBezTo>
                  <a:lnTo>
                    <a:pt x="1769097" y="208233"/>
                  </a:lnTo>
                  <a:cubicBezTo>
                    <a:pt x="1769097" y="219545"/>
                    <a:pt x="1764603" y="230393"/>
                    <a:pt x="1756605" y="238391"/>
                  </a:cubicBezTo>
                  <a:cubicBezTo>
                    <a:pt x="1748606" y="246390"/>
                    <a:pt x="1737758" y="250883"/>
                    <a:pt x="1726447" y="250883"/>
                  </a:cubicBezTo>
                  <a:lnTo>
                    <a:pt x="42650" y="250883"/>
                  </a:lnTo>
                  <a:cubicBezTo>
                    <a:pt x="31339" y="250883"/>
                    <a:pt x="20490" y="246390"/>
                    <a:pt x="12492" y="238391"/>
                  </a:cubicBezTo>
                  <a:cubicBezTo>
                    <a:pt x="4493" y="230393"/>
                    <a:pt x="0" y="219545"/>
                    <a:pt x="0" y="208233"/>
                  </a:cubicBezTo>
                  <a:lnTo>
                    <a:pt x="0" y="42650"/>
                  </a:lnTo>
                  <a:cubicBezTo>
                    <a:pt x="0" y="31339"/>
                    <a:pt x="4493" y="20490"/>
                    <a:pt x="12492" y="12492"/>
                  </a:cubicBezTo>
                  <a:cubicBezTo>
                    <a:pt x="20490" y="4493"/>
                    <a:pt x="31339" y="0"/>
                    <a:pt x="4265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1769097" cy="298508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4199"/>
                </a:lnSpc>
              </a:pPr>
              <a:r>
                <a:rPr lang="en-US" sz="2999">
                  <a:solidFill>
                    <a:srgbClr val="FFFFFF"/>
                  </a:solidFill>
                  <a:latin typeface="Montserrat Bold"/>
                </a:rPr>
                <a:t>Mục tiêu</a:t>
              </a:r>
            </a:p>
          </p:txBody>
        </p:sp>
      </p:grpSp>
      <p:sp>
        <p:nvSpPr>
          <p:cNvPr id="6" name="Freeform 6"/>
          <p:cNvSpPr/>
          <p:nvPr/>
        </p:nvSpPr>
        <p:spPr>
          <a:xfrm>
            <a:off x="3926831" y="4396476"/>
            <a:ext cx="1182733" cy="1081663"/>
          </a:xfrm>
          <a:custGeom>
            <a:avLst/>
            <a:gdLst/>
            <a:ahLst/>
            <a:cxnLst/>
            <a:rect l="l" t="t" r="r" b="b"/>
            <a:pathLst>
              <a:path w="1182733" h="1081663">
                <a:moveTo>
                  <a:pt x="0" y="0"/>
                </a:moveTo>
                <a:lnTo>
                  <a:pt x="1182733" y="0"/>
                </a:lnTo>
                <a:lnTo>
                  <a:pt x="1182733" y="1081663"/>
                </a:lnTo>
                <a:lnTo>
                  <a:pt x="0" y="108166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4036887" y="6281911"/>
            <a:ext cx="962621" cy="1257581"/>
          </a:xfrm>
          <a:custGeom>
            <a:avLst/>
            <a:gdLst/>
            <a:ahLst/>
            <a:cxnLst/>
            <a:rect l="l" t="t" r="r" b="b"/>
            <a:pathLst>
              <a:path w="962621" h="1257581">
                <a:moveTo>
                  <a:pt x="0" y="0"/>
                </a:moveTo>
                <a:lnTo>
                  <a:pt x="962621" y="0"/>
                </a:lnTo>
                <a:lnTo>
                  <a:pt x="962621" y="1257581"/>
                </a:lnTo>
                <a:lnTo>
                  <a:pt x="0" y="125758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8" name="Group 8"/>
          <p:cNvGrpSpPr/>
          <p:nvPr/>
        </p:nvGrpSpPr>
        <p:grpSpPr>
          <a:xfrm>
            <a:off x="5489876" y="6751183"/>
            <a:ext cx="4174991" cy="592074"/>
            <a:chOff x="0" y="0"/>
            <a:chExt cx="1769097" cy="25088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769097" cy="250883"/>
            </a:xfrm>
            <a:custGeom>
              <a:avLst/>
              <a:gdLst/>
              <a:ahLst/>
              <a:cxnLst/>
              <a:rect l="l" t="t" r="r" b="b"/>
              <a:pathLst>
                <a:path w="1769097" h="250883">
                  <a:moveTo>
                    <a:pt x="42650" y="0"/>
                  </a:moveTo>
                  <a:lnTo>
                    <a:pt x="1726447" y="0"/>
                  </a:lnTo>
                  <a:cubicBezTo>
                    <a:pt x="1750002" y="0"/>
                    <a:pt x="1769097" y="19095"/>
                    <a:pt x="1769097" y="42650"/>
                  </a:cubicBezTo>
                  <a:lnTo>
                    <a:pt x="1769097" y="208233"/>
                  </a:lnTo>
                  <a:cubicBezTo>
                    <a:pt x="1769097" y="219545"/>
                    <a:pt x="1764603" y="230393"/>
                    <a:pt x="1756605" y="238391"/>
                  </a:cubicBezTo>
                  <a:cubicBezTo>
                    <a:pt x="1748606" y="246390"/>
                    <a:pt x="1737758" y="250883"/>
                    <a:pt x="1726447" y="250883"/>
                  </a:cubicBezTo>
                  <a:lnTo>
                    <a:pt x="42650" y="250883"/>
                  </a:lnTo>
                  <a:cubicBezTo>
                    <a:pt x="31339" y="250883"/>
                    <a:pt x="20490" y="246390"/>
                    <a:pt x="12492" y="238391"/>
                  </a:cubicBezTo>
                  <a:cubicBezTo>
                    <a:pt x="4493" y="230393"/>
                    <a:pt x="0" y="219545"/>
                    <a:pt x="0" y="208233"/>
                  </a:cubicBezTo>
                  <a:lnTo>
                    <a:pt x="0" y="42650"/>
                  </a:lnTo>
                  <a:cubicBezTo>
                    <a:pt x="0" y="31339"/>
                    <a:pt x="4493" y="20490"/>
                    <a:pt x="12492" y="12492"/>
                  </a:cubicBezTo>
                  <a:cubicBezTo>
                    <a:pt x="20490" y="4493"/>
                    <a:pt x="31339" y="0"/>
                    <a:pt x="4265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1769097" cy="298508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4199"/>
                </a:lnSpc>
              </a:pPr>
              <a:r>
                <a:rPr lang="en-US" sz="2999">
                  <a:solidFill>
                    <a:srgbClr val="FFFFFF"/>
                  </a:solidFill>
                  <a:latin typeface="Montserrat Bold"/>
                </a:rPr>
                <a:t>Quy trình thiết kế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2579344" y="4655805"/>
            <a:ext cx="4174991" cy="592074"/>
            <a:chOff x="0" y="0"/>
            <a:chExt cx="1769097" cy="25088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769097" cy="250883"/>
            </a:xfrm>
            <a:custGeom>
              <a:avLst/>
              <a:gdLst/>
              <a:ahLst/>
              <a:cxnLst/>
              <a:rect l="l" t="t" r="r" b="b"/>
              <a:pathLst>
                <a:path w="1769097" h="250883">
                  <a:moveTo>
                    <a:pt x="42650" y="0"/>
                  </a:moveTo>
                  <a:lnTo>
                    <a:pt x="1726447" y="0"/>
                  </a:lnTo>
                  <a:cubicBezTo>
                    <a:pt x="1750002" y="0"/>
                    <a:pt x="1769097" y="19095"/>
                    <a:pt x="1769097" y="42650"/>
                  </a:cubicBezTo>
                  <a:lnTo>
                    <a:pt x="1769097" y="208233"/>
                  </a:lnTo>
                  <a:cubicBezTo>
                    <a:pt x="1769097" y="219545"/>
                    <a:pt x="1764603" y="230393"/>
                    <a:pt x="1756605" y="238391"/>
                  </a:cubicBezTo>
                  <a:cubicBezTo>
                    <a:pt x="1748606" y="246390"/>
                    <a:pt x="1737758" y="250883"/>
                    <a:pt x="1726447" y="250883"/>
                  </a:cubicBezTo>
                  <a:lnTo>
                    <a:pt x="42650" y="250883"/>
                  </a:lnTo>
                  <a:cubicBezTo>
                    <a:pt x="31339" y="250883"/>
                    <a:pt x="20490" y="246390"/>
                    <a:pt x="12492" y="238391"/>
                  </a:cubicBezTo>
                  <a:cubicBezTo>
                    <a:pt x="4493" y="230393"/>
                    <a:pt x="0" y="219545"/>
                    <a:pt x="0" y="208233"/>
                  </a:cubicBezTo>
                  <a:lnTo>
                    <a:pt x="0" y="42650"/>
                  </a:lnTo>
                  <a:cubicBezTo>
                    <a:pt x="0" y="31339"/>
                    <a:pt x="4493" y="20490"/>
                    <a:pt x="12492" y="12492"/>
                  </a:cubicBezTo>
                  <a:cubicBezTo>
                    <a:pt x="20490" y="4493"/>
                    <a:pt x="31339" y="0"/>
                    <a:pt x="4265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1769097" cy="298508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4199"/>
                </a:lnSpc>
              </a:pPr>
              <a:r>
                <a:rPr lang="en-US" sz="2999">
                  <a:solidFill>
                    <a:srgbClr val="FFFFFF"/>
                  </a:solidFill>
                  <a:latin typeface="Montserrat Bold"/>
                </a:rPr>
                <a:t>Câu lệnh SQL</a:t>
              </a:r>
            </a:p>
          </p:txBody>
        </p:sp>
      </p:grpSp>
      <p:sp>
        <p:nvSpPr>
          <p:cNvPr id="14" name="Freeform 14"/>
          <p:cNvSpPr/>
          <p:nvPr/>
        </p:nvSpPr>
        <p:spPr>
          <a:xfrm>
            <a:off x="11117856" y="4503361"/>
            <a:ext cx="1072677" cy="867893"/>
          </a:xfrm>
          <a:custGeom>
            <a:avLst/>
            <a:gdLst/>
            <a:ahLst/>
            <a:cxnLst/>
            <a:rect l="l" t="t" r="r" b="b"/>
            <a:pathLst>
              <a:path w="1072677" h="867893">
                <a:moveTo>
                  <a:pt x="0" y="0"/>
                </a:moveTo>
                <a:lnTo>
                  <a:pt x="1072677" y="0"/>
                </a:lnTo>
                <a:lnTo>
                  <a:pt x="1072677" y="867893"/>
                </a:lnTo>
                <a:lnTo>
                  <a:pt x="0" y="86789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5" name="Group 15"/>
          <p:cNvGrpSpPr/>
          <p:nvPr/>
        </p:nvGrpSpPr>
        <p:grpSpPr>
          <a:xfrm rot="7573183">
            <a:off x="1230111" y="7154961"/>
            <a:ext cx="1013029" cy="1013029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8" name="Freeform 18"/>
          <p:cNvSpPr/>
          <p:nvPr/>
        </p:nvSpPr>
        <p:spPr>
          <a:xfrm>
            <a:off x="11255542" y="6525878"/>
            <a:ext cx="1110810" cy="1013614"/>
          </a:xfrm>
          <a:custGeom>
            <a:avLst/>
            <a:gdLst/>
            <a:ahLst/>
            <a:cxnLst/>
            <a:rect l="l" t="t" r="r" b="b"/>
            <a:pathLst>
              <a:path w="1110810" h="1013614">
                <a:moveTo>
                  <a:pt x="0" y="0"/>
                </a:moveTo>
                <a:lnTo>
                  <a:pt x="1110809" y="0"/>
                </a:lnTo>
                <a:lnTo>
                  <a:pt x="1110809" y="1013614"/>
                </a:lnTo>
                <a:lnTo>
                  <a:pt x="0" y="101361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TextBox 19"/>
          <p:cNvSpPr txBox="1"/>
          <p:nvPr/>
        </p:nvSpPr>
        <p:spPr>
          <a:xfrm>
            <a:off x="8186730" y="1751922"/>
            <a:ext cx="4691332" cy="12464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276"/>
              </a:lnSpc>
              <a:spcBef>
                <a:spcPct val="0"/>
              </a:spcBef>
            </a:pPr>
            <a:r>
              <a:rPr lang="en-US" sz="7340">
                <a:solidFill>
                  <a:srgbClr val="000000"/>
                </a:solidFill>
                <a:latin typeface="Montserrat Bold"/>
              </a:rPr>
              <a:t>Nội dung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12579344" y="6751183"/>
            <a:ext cx="4174991" cy="592074"/>
            <a:chOff x="0" y="0"/>
            <a:chExt cx="1769097" cy="250883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769097" cy="250883"/>
            </a:xfrm>
            <a:custGeom>
              <a:avLst/>
              <a:gdLst/>
              <a:ahLst/>
              <a:cxnLst/>
              <a:rect l="l" t="t" r="r" b="b"/>
              <a:pathLst>
                <a:path w="1769097" h="250883">
                  <a:moveTo>
                    <a:pt x="42650" y="0"/>
                  </a:moveTo>
                  <a:lnTo>
                    <a:pt x="1726447" y="0"/>
                  </a:lnTo>
                  <a:cubicBezTo>
                    <a:pt x="1750002" y="0"/>
                    <a:pt x="1769097" y="19095"/>
                    <a:pt x="1769097" y="42650"/>
                  </a:cubicBezTo>
                  <a:lnTo>
                    <a:pt x="1769097" y="208233"/>
                  </a:lnTo>
                  <a:cubicBezTo>
                    <a:pt x="1769097" y="219545"/>
                    <a:pt x="1764603" y="230393"/>
                    <a:pt x="1756605" y="238391"/>
                  </a:cubicBezTo>
                  <a:cubicBezTo>
                    <a:pt x="1748606" y="246390"/>
                    <a:pt x="1737758" y="250883"/>
                    <a:pt x="1726447" y="250883"/>
                  </a:cubicBezTo>
                  <a:lnTo>
                    <a:pt x="42650" y="250883"/>
                  </a:lnTo>
                  <a:cubicBezTo>
                    <a:pt x="31339" y="250883"/>
                    <a:pt x="20490" y="246390"/>
                    <a:pt x="12492" y="238391"/>
                  </a:cubicBezTo>
                  <a:cubicBezTo>
                    <a:pt x="4493" y="230393"/>
                    <a:pt x="0" y="219545"/>
                    <a:pt x="0" y="208233"/>
                  </a:cubicBezTo>
                  <a:lnTo>
                    <a:pt x="0" y="42650"/>
                  </a:lnTo>
                  <a:cubicBezTo>
                    <a:pt x="0" y="31339"/>
                    <a:pt x="4493" y="20490"/>
                    <a:pt x="12492" y="12492"/>
                  </a:cubicBezTo>
                  <a:cubicBezTo>
                    <a:pt x="20490" y="4493"/>
                    <a:pt x="31339" y="0"/>
                    <a:pt x="4265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47625"/>
              <a:ext cx="1769097" cy="298508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4199"/>
                </a:lnSpc>
              </a:pPr>
              <a:r>
                <a:rPr lang="en-US" sz="2999">
                  <a:solidFill>
                    <a:srgbClr val="FFFFFF"/>
                  </a:solidFill>
                  <a:latin typeface="Montserrat Bold"/>
                </a:rPr>
                <a:t>Website demo</a:t>
              </a:r>
            </a:p>
          </p:txBody>
        </p:sp>
      </p:grpSp>
    </p:spTree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613915"/>
            <a:chOff x="0" y="0"/>
            <a:chExt cx="9414331" cy="8308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414331" cy="830814"/>
            </a:xfrm>
            <a:custGeom>
              <a:avLst/>
              <a:gdLst/>
              <a:ahLst/>
              <a:cxnLst/>
              <a:rect l="l" t="t" r="r" b="b"/>
              <a:pathLst>
                <a:path w="9414331" h="830814">
                  <a:moveTo>
                    <a:pt x="0" y="0"/>
                  </a:moveTo>
                  <a:lnTo>
                    <a:pt x="9414331" y="0"/>
                  </a:lnTo>
                  <a:lnTo>
                    <a:pt x="9414331" y="830814"/>
                  </a:lnTo>
                  <a:lnTo>
                    <a:pt x="0" y="830814"/>
                  </a:ln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9414331" cy="8689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 flipH="1">
            <a:off x="11429811" y="1916669"/>
            <a:ext cx="19050" cy="8370288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1467911" y="1613915"/>
            <a:ext cx="6880493" cy="8673085"/>
          </a:xfrm>
          <a:custGeom>
            <a:avLst/>
            <a:gdLst/>
            <a:ahLst/>
            <a:cxnLst/>
            <a:rect l="l" t="t" r="r" b="b"/>
            <a:pathLst>
              <a:path w="6880493" h="8673085">
                <a:moveTo>
                  <a:pt x="0" y="0"/>
                </a:moveTo>
                <a:lnTo>
                  <a:pt x="6880493" y="0"/>
                </a:lnTo>
                <a:lnTo>
                  <a:pt x="6880493" y="8673085"/>
                </a:lnTo>
                <a:lnTo>
                  <a:pt x="0" y="86730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3159" r="-4603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6968720" y="117038"/>
            <a:ext cx="4350561" cy="12464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276"/>
              </a:lnSpc>
              <a:spcBef>
                <a:spcPct val="0"/>
              </a:spcBef>
            </a:pPr>
            <a:r>
              <a:rPr lang="en-US" sz="7340">
                <a:solidFill>
                  <a:srgbClr val="FFFFFF"/>
                </a:solidFill>
                <a:latin typeface="Montserrat Bold"/>
              </a:rPr>
              <a:t>Mục tiêu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775433" y="3627227"/>
            <a:ext cx="5857948" cy="1073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339"/>
              </a:lnSpc>
            </a:pPr>
            <a:r>
              <a:rPr lang="en-US" sz="3099" dirty="0">
                <a:solidFill>
                  <a:srgbClr val="101010"/>
                </a:solidFill>
                <a:latin typeface="Montserrat"/>
              </a:rPr>
              <a:t>1. </a:t>
            </a:r>
            <a:r>
              <a:rPr lang="en-US" sz="3099" dirty="0" err="1">
                <a:solidFill>
                  <a:srgbClr val="101010"/>
                </a:solidFill>
                <a:latin typeface="Montserrat"/>
              </a:rPr>
              <a:t>Thiết</a:t>
            </a:r>
            <a:r>
              <a:rPr lang="en-US" sz="3099" dirty="0">
                <a:solidFill>
                  <a:srgbClr val="101010"/>
                </a:solidFill>
                <a:latin typeface="Montserrat"/>
              </a:rPr>
              <a:t> </a:t>
            </a:r>
            <a:r>
              <a:rPr lang="en-US" sz="3099" dirty="0" err="1">
                <a:solidFill>
                  <a:srgbClr val="101010"/>
                </a:solidFill>
                <a:latin typeface="Montserrat"/>
              </a:rPr>
              <a:t>kê</a:t>
            </a:r>
            <a:r>
              <a:rPr lang="en-US" sz="3099" dirty="0">
                <a:solidFill>
                  <a:srgbClr val="101010"/>
                </a:solidFill>
                <a:latin typeface="Montserrat"/>
              </a:rPr>
              <a:t> </a:t>
            </a:r>
            <a:r>
              <a:rPr lang="en-US" sz="3099" dirty="0" err="1">
                <a:solidFill>
                  <a:srgbClr val="101010"/>
                </a:solidFill>
                <a:latin typeface="Montserrat"/>
              </a:rPr>
              <a:t>cơ</a:t>
            </a:r>
            <a:r>
              <a:rPr lang="en-US" sz="3099" dirty="0">
                <a:solidFill>
                  <a:srgbClr val="101010"/>
                </a:solidFill>
                <a:latin typeface="Montserrat"/>
              </a:rPr>
              <a:t> </a:t>
            </a:r>
            <a:r>
              <a:rPr lang="en-US" sz="3099" dirty="0" err="1">
                <a:solidFill>
                  <a:srgbClr val="101010"/>
                </a:solidFill>
                <a:latin typeface="Montserrat"/>
              </a:rPr>
              <a:t>sở</a:t>
            </a:r>
            <a:r>
              <a:rPr lang="en-US" sz="3099" dirty="0">
                <a:solidFill>
                  <a:srgbClr val="101010"/>
                </a:solidFill>
                <a:latin typeface="Montserrat"/>
              </a:rPr>
              <a:t> </a:t>
            </a:r>
            <a:r>
              <a:rPr lang="en-US" sz="3099" dirty="0" err="1">
                <a:solidFill>
                  <a:srgbClr val="101010"/>
                </a:solidFill>
                <a:latin typeface="Montserrat"/>
              </a:rPr>
              <a:t>dữ</a:t>
            </a:r>
            <a:r>
              <a:rPr lang="en-US" sz="3099" dirty="0">
                <a:solidFill>
                  <a:srgbClr val="101010"/>
                </a:solidFill>
                <a:latin typeface="Montserrat"/>
              </a:rPr>
              <a:t> </a:t>
            </a:r>
            <a:r>
              <a:rPr lang="en-US" sz="3099" dirty="0" err="1">
                <a:solidFill>
                  <a:srgbClr val="101010"/>
                </a:solidFill>
                <a:latin typeface="Montserrat"/>
              </a:rPr>
              <a:t>liệu</a:t>
            </a:r>
            <a:r>
              <a:rPr lang="en-US" sz="3099" dirty="0">
                <a:solidFill>
                  <a:srgbClr val="101010"/>
                </a:solidFill>
                <a:latin typeface="Montserrat"/>
              </a:rPr>
              <a:t> website </a:t>
            </a:r>
            <a:r>
              <a:rPr lang="en-US" sz="3099" dirty="0" err="1">
                <a:solidFill>
                  <a:srgbClr val="101010"/>
                </a:solidFill>
                <a:latin typeface="Montserrat"/>
              </a:rPr>
              <a:t>đặt</a:t>
            </a:r>
            <a:r>
              <a:rPr lang="en-US" sz="3099" dirty="0">
                <a:solidFill>
                  <a:srgbClr val="101010"/>
                </a:solidFill>
                <a:latin typeface="Montserrat"/>
              </a:rPr>
              <a:t> </a:t>
            </a:r>
            <a:r>
              <a:rPr lang="en-US" sz="3099" dirty="0" err="1">
                <a:solidFill>
                  <a:srgbClr val="101010"/>
                </a:solidFill>
                <a:latin typeface="Montserrat"/>
              </a:rPr>
              <a:t>phòng</a:t>
            </a:r>
            <a:r>
              <a:rPr lang="en-US" sz="3099" dirty="0">
                <a:solidFill>
                  <a:srgbClr val="101010"/>
                </a:solidFill>
                <a:latin typeface="Montserrat"/>
              </a:rPr>
              <a:t> </a:t>
            </a:r>
            <a:r>
              <a:rPr lang="en-US" sz="3099" dirty="0" err="1">
                <a:solidFill>
                  <a:srgbClr val="101010"/>
                </a:solidFill>
                <a:latin typeface="Montserrat"/>
              </a:rPr>
              <a:t>khách</a:t>
            </a:r>
            <a:r>
              <a:rPr lang="en-US" sz="3099" dirty="0">
                <a:solidFill>
                  <a:srgbClr val="101010"/>
                </a:solidFill>
                <a:latin typeface="Montserrat"/>
              </a:rPr>
              <a:t> </a:t>
            </a:r>
            <a:r>
              <a:rPr lang="en-US" sz="3099" dirty="0" err="1">
                <a:solidFill>
                  <a:srgbClr val="101010"/>
                </a:solidFill>
                <a:latin typeface="Montserrat"/>
              </a:rPr>
              <a:t>sạn</a:t>
            </a:r>
            <a:endParaRPr lang="en-US" sz="3099" dirty="0">
              <a:solidFill>
                <a:srgbClr val="101010"/>
              </a:solidFill>
              <a:latin typeface="Montserrat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2775433" y="5883783"/>
            <a:ext cx="5857948" cy="1616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339"/>
              </a:lnSpc>
            </a:pPr>
            <a:r>
              <a:rPr lang="en-US" sz="3099" dirty="0">
                <a:solidFill>
                  <a:srgbClr val="101010"/>
                </a:solidFill>
                <a:latin typeface="Montserrat"/>
              </a:rPr>
              <a:t>2. </a:t>
            </a:r>
            <a:r>
              <a:rPr lang="en-US" sz="3099" dirty="0" err="1">
                <a:solidFill>
                  <a:srgbClr val="101010"/>
                </a:solidFill>
                <a:latin typeface="Montserrat"/>
              </a:rPr>
              <a:t>Xây</a:t>
            </a:r>
            <a:r>
              <a:rPr lang="en-US" sz="3099" dirty="0">
                <a:solidFill>
                  <a:srgbClr val="101010"/>
                </a:solidFill>
                <a:latin typeface="Montserrat"/>
              </a:rPr>
              <a:t> </a:t>
            </a:r>
            <a:r>
              <a:rPr lang="en-US" sz="3099" dirty="0" err="1">
                <a:solidFill>
                  <a:srgbClr val="101010"/>
                </a:solidFill>
                <a:latin typeface="Montserrat"/>
              </a:rPr>
              <a:t>dựng</a:t>
            </a:r>
            <a:r>
              <a:rPr lang="en-US" sz="3099" dirty="0">
                <a:solidFill>
                  <a:srgbClr val="101010"/>
                </a:solidFill>
                <a:latin typeface="Montserrat"/>
              </a:rPr>
              <a:t> website demo </a:t>
            </a:r>
            <a:r>
              <a:rPr lang="en-US" sz="3099" dirty="0" err="1">
                <a:solidFill>
                  <a:srgbClr val="101010"/>
                </a:solidFill>
                <a:latin typeface="Montserrat"/>
              </a:rPr>
              <a:t>một</a:t>
            </a:r>
            <a:r>
              <a:rPr lang="en-US" sz="3099" dirty="0">
                <a:solidFill>
                  <a:srgbClr val="101010"/>
                </a:solidFill>
                <a:latin typeface="Montserrat"/>
              </a:rPr>
              <a:t> </a:t>
            </a:r>
            <a:r>
              <a:rPr lang="en-US" sz="3099" dirty="0" err="1">
                <a:solidFill>
                  <a:srgbClr val="101010"/>
                </a:solidFill>
                <a:latin typeface="Montserrat"/>
              </a:rPr>
              <a:t>số</a:t>
            </a:r>
            <a:r>
              <a:rPr lang="en-US" sz="3099" dirty="0">
                <a:solidFill>
                  <a:srgbClr val="101010"/>
                </a:solidFill>
                <a:latin typeface="Montserrat"/>
              </a:rPr>
              <a:t> </a:t>
            </a:r>
            <a:r>
              <a:rPr lang="en-US" sz="3099" dirty="0" err="1">
                <a:solidFill>
                  <a:srgbClr val="101010"/>
                </a:solidFill>
                <a:latin typeface="Montserrat"/>
              </a:rPr>
              <a:t>chức</a:t>
            </a:r>
            <a:r>
              <a:rPr lang="en-US" sz="3099" dirty="0">
                <a:solidFill>
                  <a:srgbClr val="101010"/>
                </a:solidFill>
                <a:latin typeface="Montserrat"/>
              </a:rPr>
              <a:t> </a:t>
            </a:r>
            <a:r>
              <a:rPr lang="en-US" sz="3099" dirty="0" err="1">
                <a:solidFill>
                  <a:srgbClr val="101010"/>
                </a:solidFill>
                <a:latin typeface="Montserrat"/>
              </a:rPr>
              <a:t>năng</a:t>
            </a:r>
            <a:r>
              <a:rPr lang="en-US" sz="3099" dirty="0">
                <a:solidFill>
                  <a:srgbClr val="101010"/>
                </a:solidFill>
                <a:latin typeface="Montserrat"/>
              </a:rPr>
              <a:t> </a:t>
            </a:r>
            <a:r>
              <a:rPr lang="en-US" sz="3099" dirty="0" err="1">
                <a:solidFill>
                  <a:srgbClr val="101010"/>
                </a:solidFill>
                <a:latin typeface="Montserrat"/>
              </a:rPr>
              <a:t>dựa</a:t>
            </a:r>
            <a:r>
              <a:rPr lang="en-US" sz="3099" dirty="0">
                <a:solidFill>
                  <a:srgbClr val="101010"/>
                </a:solidFill>
                <a:latin typeface="Montserrat"/>
              </a:rPr>
              <a:t> </a:t>
            </a:r>
            <a:r>
              <a:rPr lang="en-US" sz="3099" dirty="0" err="1">
                <a:solidFill>
                  <a:srgbClr val="101010"/>
                </a:solidFill>
                <a:latin typeface="Montserrat"/>
              </a:rPr>
              <a:t>trên</a:t>
            </a:r>
            <a:r>
              <a:rPr lang="en-US" sz="3099" dirty="0">
                <a:solidFill>
                  <a:srgbClr val="101010"/>
                </a:solidFill>
                <a:latin typeface="Montserrat"/>
              </a:rPr>
              <a:t> </a:t>
            </a:r>
            <a:r>
              <a:rPr lang="en-US" sz="3099" dirty="0" err="1">
                <a:solidFill>
                  <a:srgbClr val="101010"/>
                </a:solidFill>
                <a:latin typeface="Montserrat"/>
              </a:rPr>
              <a:t>cơ</a:t>
            </a:r>
            <a:r>
              <a:rPr lang="en-US" sz="3099" dirty="0">
                <a:solidFill>
                  <a:srgbClr val="101010"/>
                </a:solidFill>
                <a:latin typeface="Montserrat"/>
              </a:rPr>
              <a:t> </a:t>
            </a:r>
            <a:r>
              <a:rPr lang="en-US" sz="3099" dirty="0" err="1">
                <a:solidFill>
                  <a:srgbClr val="101010"/>
                </a:solidFill>
                <a:latin typeface="Montserrat"/>
              </a:rPr>
              <a:t>sở</a:t>
            </a:r>
            <a:r>
              <a:rPr lang="en-US" sz="3099" dirty="0">
                <a:solidFill>
                  <a:srgbClr val="101010"/>
                </a:solidFill>
                <a:latin typeface="Montserrat"/>
              </a:rPr>
              <a:t> </a:t>
            </a:r>
            <a:r>
              <a:rPr lang="en-US" sz="3099" dirty="0" err="1">
                <a:solidFill>
                  <a:srgbClr val="101010"/>
                </a:solidFill>
                <a:latin typeface="Montserrat"/>
              </a:rPr>
              <a:t>dữ</a:t>
            </a:r>
            <a:r>
              <a:rPr lang="en-US" sz="3099" dirty="0">
                <a:solidFill>
                  <a:srgbClr val="101010"/>
                </a:solidFill>
                <a:latin typeface="Montserrat"/>
              </a:rPr>
              <a:t> </a:t>
            </a:r>
            <a:r>
              <a:rPr lang="en-US" sz="3099" dirty="0" err="1">
                <a:solidFill>
                  <a:srgbClr val="101010"/>
                </a:solidFill>
                <a:latin typeface="Montserrat"/>
              </a:rPr>
              <a:t>liệu</a:t>
            </a:r>
            <a:r>
              <a:rPr lang="en-US" sz="3099" dirty="0">
                <a:solidFill>
                  <a:srgbClr val="101010"/>
                </a:solidFill>
                <a:latin typeface="Montserrat"/>
              </a:rPr>
              <a:t> </a:t>
            </a:r>
            <a:r>
              <a:rPr lang="en-US" sz="3099" dirty="0" err="1">
                <a:solidFill>
                  <a:srgbClr val="101010"/>
                </a:solidFill>
                <a:latin typeface="Montserrat"/>
              </a:rPr>
              <a:t>đã</a:t>
            </a:r>
            <a:r>
              <a:rPr lang="en-US" sz="3099" dirty="0">
                <a:solidFill>
                  <a:srgbClr val="101010"/>
                </a:solidFill>
                <a:latin typeface="Montserrat"/>
              </a:rPr>
              <a:t> </a:t>
            </a:r>
            <a:r>
              <a:rPr lang="en-US" sz="3099" dirty="0" err="1">
                <a:solidFill>
                  <a:srgbClr val="101010"/>
                </a:solidFill>
                <a:latin typeface="Montserrat"/>
              </a:rPr>
              <a:t>xây</a:t>
            </a:r>
            <a:r>
              <a:rPr lang="en-US" sz="3099" dirty="0">
                <a:solidFill>
                  <a:srgbClr val="101010"/>
                </a:solidFill>
                <a:latin typeface="Montserrat"/>
              </a:rPr>
              <a:t> </a:t>
            </a:r>
            <a:r>
              <a:rPr lang="en-US" sz="3099" dirty="0" err="1">
                <a:solidFill>
                  <a:srgbClr val="101010"/>
                </a:solidFill>
                <a:latin typeface="Montserrat"/>
              </a:rPr>
              <a:t>dựng</a:t>
            </a:r>
            <a:endParaRPr lang="en-US" sz="3099" dirty="0">
              <a:solidFill>
                <a:srgbClr val="101010"/>
              </a:solidFill>
              <a:latin typeface="Montserrat"/>
            </a:endParaRPr>
          </a:p>
        </p:txBody>
      </p:sp>
    </p:spTree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898322">
            <a:off x="13607290" y="-3783156"/>
            <a:ext cx="8774178" cy="8796169"/>
          </a:xfrm>
          <a:custGeom>
            <a:avLst/>
            <a:gdLst/>
            <a:ahLst/>
            <a:cxnLst/>
            <a:rect l="l" t="t" r="r" b="b"/>
            <a:pathLst>
              <a:path w="8774178" h="8796169">
                <a:moveTo>
                  <a:pt x="0" y="0"/>
                </a:moveTo>
                <a:lnTo>
                  <a:pt x="8774178" y="0"/>
                </a:lnTo>
                <a:lnTo>
                  <a:pt x="8774178" y="8796168"/>
                </a:lnTo>
                <a:lnTo>
                  <a:pt x="0" y="87961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931344" y="2029325"/>
            <a:ext cx="5207192" cy="5207192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147174" y="2261357"/>
            <a:ext cx="4761240" cy="4763882"/>
            <a:chOff x="0" y="0"/>
            <a:chExt cx="6489360" cy="649296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489446" cy="6493002"/>
            </a:xfrm>
            <a:custGeom>
              <a:avLst/>
              <a:gdLst/>
              <a:ahLst/>
              <a:cxnLst/>
              <a:rect l="l" t="t" r="r" b="b"/>
              <a:pathLst>
                <a:path w="6489446" h="6493002">
                  <a:moveTo>
                    <a:pt x="3244723" y="6493002"/>
                  </a:moveTo>
                  <a:cubicBezTo>
                    <a:pt x="3221863" y="6493002"/>
                    <a:pt x="3206623" y="6470142"/>
                    <a:pt x="3206623" y="6454902"/>
                  </a:cubicBezTo>
                  <a:cubicBezTo>
                    <a:pt x="3206623" y="6432042"/>
                    <a:pt x="3221863" y="6416802"/>
                    <a:pt x="3244723" y="6416802"/>
                  </a:cubicBezTo>
                  <a:cubicBezTo>
                    <a:pt x="3252343" y="6416802"/>
                    <a:pt x="3252343" y="6416802"/>
                    <a:pt x="3252343" y="6416802"/>
                  </a:cubicBezTo>
                  <a:cubicBezTo>
                    <a:pt x="3275203" y="6416802"/>
                    <a:pt x="3290443" y="6432042"/>
                    <a:pt x="3290443" y="6454902"/>
                  </a:cubicBezTo>
                  <a:cubicBezTo>
                    <a:pt x="3290443" y="6470142"/>
                    <a:pt x="3275203" y="6493002"/>
                    <a:pt x="3252343" y="6493002"/>
                  </a:cubicBezTo>
                  <a:cubicBezTo>
                    <a:pt x="3252343" y="6493002"/>
                    <a:pt x="3252343" y="6493002"/>
                    <a:pt x="3244723" y="6493002"/>
                  </a:cubicBezTo>
                  <a:close/>
                  <a:moveTo>
                    <a:pt x="3023870" y="6485382"/>
                  </a:moveTo>
                  <a:cubicBezTo>
                    <a:pt x="3008630" y="6477762"/>
                    <a:pt x="2993390" y="6462522"/>
                    <a:pt x="2993390" y="6439662"/>
                  </a:cubicBezTo>
                  <a:cubicBezTo>
                    <a:pt x="2993390" y="6424422"/>
                    <a:pt x="3008630" y="6409182"/>
                    <a:pt x="3031490" y="6409182"/>
                  </a:cubicBezTo>
                  <a:cubicBezTo>
                    <a:pt x="3054350" y="6409182"/>
                    <a:pt x="3069590" y="6424422"/>
                    <a:pt x="3069590" y="6447282"/>
                  </a:cubicBezTo>
                  <a:cubicBezTo>
                    <a:pt x="3069590" y="6470142"/>
                    <a:pt x="3046730" y="6485382"/>
                    <a:pt x="3031490" y="6485382"/>
                  </a:cubicBezTo>
                  <a:cubicBezTo>
                    <a:pt x="3031490" y="6485382"/>
                    <a:pt x="3031490" y="6485382"/>
                    <a:pt x="3023870" y="6485382"/>
                  </a:cubicBezTo>
                  <a:close/>
                  <a:moveTo>
                    <a:pt x="3427603" y="6447282"/>
                  </a:moveTo>
                  <a:cubicBezTo>
                    <a:pt x="3427603" y="6424422"/>
                    <a:pt x="3442843" y="6409182"/>
                    <a:pt x="3465703" y="6409182"/>
                  </a:cubicBezTo>
                  <a:cubicBezTo>
                    <a:pt x="3480943" y="6401562"/>
                    <a:pt x="3503803" y="6424422"/>
                    <a:pt x="3503803" y="6439662"/>
                  </a:cubicBezTo>
                  <a:cubicBezTo>
                    <a:pt x="3503803" y="6462522"/>
                    <a:pt x="3488563" y="6477762"/>
                    <a:pt x="3465703" y="6485382"/>
                  </a:cubicBezTo>
                  <a:cubicBezTo>
                    <a:pt x="3442843" y="6485382"/>
                    <a:pt x="3427603" y="6470142"/>
                    <a:pt x="3427603" y="6447282"/>
                  </a:cubicBezTo>
                  <a:close/>
                  <a:moveTo>
                    <a:pt x="2810637" y="6462522"/>
                  </a:moveTo>
                  <a:cubicBezTo>
                    <a:pt x="2787777" y="6454902"/>
                    <a:pt x="2772537" y="6439662"/>
                    <a:pt x="2780157" y="6416802"/>
                  </a:cubicBezTo>
                  <a:cubicBezTo>
                    <a:pt x="2780157" y="6401562"/>
                    <a:pt x="2803017" y="6386322"/>
                    <a:pt x="2818257" y="6386322"/>
                  </a:cubicBezTo>
                  <a:cubicBezTo>
                    <a:pt x="2841117" y="6386322"/>
                    <a:pt x="2856357" y="6409182"/>
                    <a:pt x="2856357" y="6432042"/>
                  </a:cubicBezTo>
                  <a:cubicBezTo>
                    <a:pt x="2848737" y="6447282"/>
                    <a:pt x="2833497" y="6462522"/>
                    <a:pt x="2818257" y="6462522"/>
                  </a:cubicBezTo>
                  <a:cubicBezTo>
                    <a:pt x="2818257" y="6462522"/>
                    <a:pt x="2810637" y="6462522"/>
                    <a:pt x="2810637" y="6462522"/>
                  </a:cubicBezTo>
                  <a:close/>
                  <a:moveTo>
                    <a:pt x="3640836" y="6424422"/>
                  </a:moveTo>
                  <a:cubicBezTo>
                    <a:pt x="3640836" y="6409182"/>
                    <a:pt x="3656076" y="6386322"/>
                    <a:pt x="3671316" y="6386322"/>
                  </a:cubicBezTo>
                  <a:cubicBezTo>
                    <a:pt x="3694176" y="6378702"/>
                    <a:pt x="3709416" y="6393942"/>
                    <a:pt x="3717036" y="6416802"/>
                  </a:cubicBezTo>
                  <a:cubicBezTo>
                    <a:pt x="3717036" y="6439662"/>
                    <a:pt x="3701796" y="6454902"/>
                    <a:pt x="3686556" y="6462522"/>
                  </a:cubicBezTo>
                  <a:cubicBezTo>
                    <a:pt x="3678936" y="6462522"/>
                    <a:pt x="3678936" y="6462522"/>
                    <a:pt x="3678936" y="6462522"/>
                  </a:cubicBezTo>
                  <a:cubicBezTo>
                    <a:pt x="3656076" y="6462522"/>
                    <a:pt x="3640836" y="6447282"/>
                    <a:pt x="3640836" y="6424422"/>
                  </a:cubicBezTo>
                  <a:close/>
                  <a:moveTo>
                    <a:pt x="2597404" y="6424422"/>
                  </a:moveTo>
                  <a:cubicBezTo>
                    <a:pt x="2574544" y="6424422"/>
                    <a:pt x="2566924" y="6401562"/>
                    <a:pt x="2566924" y="6378702"/>
                  </a:cubicBezTo>
                  <a:cubicBezTo>
                    <a:pt x="2574544" y="6363462"/>
                    <a:pt x="2589784" y="6348222"/>
                    <a:pt x="2612644" y="6348222"/>
                  </a:cubicBezTo>
                  <a:cubicBezTo>
                    <a:pt x="2635504" y="6355842"/>
                    <a:pt x="2650744" y="6378702"/>
                    <a:pt x="2643124" y="6393942"/>
                  </a:cubicBezTo>
                  <a:cubicBezTo>
                    <a:pt x="2635504" y="6416802"/>
                    <a:pt x="2620264" y="6424422"/>
                    <a:pt x="2605024" y="6424422"/>
                  </a:cubicBezTo>
                  <a:cubicBezTo>
                    <a:pt x="2605024" y="6424422"/>
                    <a:pt x="2597404" y="6424422"/>
                    <a:pt x="2597404" y="6424422"/>
                  </a:cubicBezTo>
                  <a:close/>
                  <a:moveTo>
                    <a:pt x="3854196" y="6393942"/>
                  </a:moveTo>
                  <a:cubicBezTo>
                    <a:pt x="3846576" y="6371082"/>
                    <a:pt x="3861816" y="6355842"/>
                    <a:pt x="3884676" y="6348222"/>
                  </a:cubicBezTo>
                  <a:cubicBezTo>
                    <a:pt x="3899916" y="6348222"/>
                    <a:pt x="3922776" y="6355842"/>
                    <a:pt x="3930396" y="6378702"/>
                  </a:cubicBezTo>
                  <a:cubicBezTo>
                    <a:pt x="3930396" y="6401562"/>
                    <a:pt x="3915156" y="6416802"/>
                    <a:pt x="3899916" y="6424422"/>
                  </a:cubicBezTo>
                  <a:cubicBezTo>
                    <a:pt x="3892296" y="6424422"/>
                    <a:pt x="3892296" y="6424422"/>
                    <a:pt x="3892296" y="6424422"/>
                  </a:cubicBezTo>
                  <a:cubicBezTo>
                    <a:pt x="3869436" y="6424422"/>
                    <a:pt x="3854196" y="6409182"/>
                    <a:pt x="3854196" y="6393942"/>
                  </a:cubicBezTo>
                  <a:close/>
                  <a:moveTo>
                    <a:pt x="2384171" y="6378702"/>
                  </a:moveTo>
                  <a:cubicBezTo>
                    <a:pt x="2368931" y="6371082"/>
                    <a:pt x="2353691" y="6348222"/>
                    <a:pt x="2361311" y="6325362"/>
                  </a:cubicBezTo>
                  <a:cubicBezTo>
                    <a:pt x="2368931" y="6310122"/>
                    <a:pt x="2384171" y="6294882"/>
                    <a:pt x="2407031" y="6302502"/>
                  </a:cubicBezTo>
                  <a:cubicBezTo>
                    <a:pt x="2429891" y="6310122"/>
                    <a:pt x="2437511" y="6325362"/>
                    <a:pt x="2437511" y="6348222"/>
                  </a:cubicBezTo>
                  <a:cubicBezTo>
                    <a:pt x="2429891" y="6363462"/>
                    <a:pt x="2414651" y="6378702"/>
                    <a:pt x="2399411" y="6378702"/>
                  </a:cubicBezTo>
                  <a:cubicBezTo>
                    <a:pt x="2391791" y="6378702"/>
                    <a:pt x="2391791" y="6378702"/>
                    <a:pt x="2384171" y="6378702"/>
                  </a:cubicBezTo>
                  <a:close/>
                  <a:moveTo>
                    <a:pt x="4059809" y="6348222"/>
                  </a:moveTo>
                  <a:cubicBezTo>
                    <a:pt x="4052189" y="6325362"/>
                    <a:pt x="4067429" y="6302502"/>
                    <a:pt x="4090289" y="6302502"/>
                  </a:cubicBezTo>
                  <a:cubicBezTo>
                    <a:pt x="4105529" y="6294882"/>
                    <a:pt x="4128389" y="6302502"/>
                    <a:pt x="4136009" y="6325362"/>
                  </a:cubicBezTo>
                  <a:cubicBezTo>
                    <a:pt x="4143629" y="6348222"/>
                    <a:pt x="4128389" y="6371082"/>
                    <a:pt x="4105529" y="6371082"/>
                  </a:cubicBezTo>
                  <a:cubicBezTo>
                    <a:pt x="4105529" y="6371082"/>
                    <a:pt x="4097909" y="6371082"/>
                    <a:pt x="4097909" y="6371082"/>
                  </a:cubicBezTo>
                  <a:cubicBezTo>
                    <a:pt x="4082669" y="6371082"/>
                    <a:pt x="4067429" y="6363462"/>
                    <a:pt x="4059809" y="6348222"/>
                  </a:cubicBezTo>
                  <a:close/>
                  <a:moveTo>
                    <a:pt x="2178558" y="6310122"/>
                  </a:moveTo>
                  <a:cubicBezTo>
                    <a:pt x="2163318" y="6302502"/>
                    <a:pt x="2148078" y="6279642"/>
                    <a:pt x="2155698" y="6264402"/>
                  </a:cubicBezTo>
                  <a:cubicBezTo>
                    <a:pt x="2163318" y="6241542"/>
                    <a:pt x="2186178" y="6233922"/>
                    <a:pt x="2209038" y="6241542"/>
                  </a:cubicBezTo>
                  <a:cubicBezTo>
                    <a:pt x="2224278" y="6249162"/>
                    <a:pt x="2239518" y="6264402"/>
                    <a:pt x="2231898" y="6287262"/>
                  </a:cubicBezTo>
                  <a:cubicBezTo>
                    <a:pt x="2224278" y="6302502"/>
                    <a:pt x="2209038" y="6310122"/>
                    <a:pt x="2193798" y="6310122"/>
                  </a:cubicBezTo>
                  <a:cubicBezTo>
                    <a:pt x="2186178" y="6310122"/>
                    <a:pt x="2186178" y="6310122"/>
                    <a:pt x="2178558" y="6310122"/>
                  </a:cubicBezTo>
                  <a:close/>
                  <a:moveTo>
                    <a:pt x="4265549" y="6287262"/>
                  </a:moveTo>
                  <a:cubicBezTo>
                    <a:pt x="4257929" y="6264402"/>
                    <a:pt x="4273169" y="6241542"/>
                    <a:pt x="4288409" y="6233922"/>
                  </a:cubicBezTo>
                  <a:cubicBezTo>
                    <a:pt x="4311269" y="6226302"/>
                    <a:pt x="4334129" y="6241542"/>
                    <a:pt x="4341749" y="6256782"/>
                  </a:cubicBezTo>
                  <a:cubicBezTo>
                    <a:pt x="4341749" y="6279642"/>
                    <a:pt x="4334129" y="6302502"/>
                    <a:pt x="4311269" y="6310122"/>
                  </a:cubicBezTo>
                  <a:cubicBezTo>
                    <a:pt x="4311269" y="6310122"/>
                    <a:pt x="4303649" y="6310122"/>
                    <a:pt x="4303649" y="6310122"/>
                  </a:cubicBezTo>
                  <a:cubicBezTo>
                    <a:pt x="4288409" y="6310122"/>
                    <a:pt x="4273169" y="6302502"/>
                    <a:pt x="4265549" y="6287262"/>
                  </a:cubicBezTo>
                  <a:close/>
                  <a:moveTo>
                    <a:pt x="1980565" y="6233922"/>
                  </a:moveTo>
                  <a:cubicBezTo>
                    <a:pt x="1957705" y="6226302"/>
                    <a:pt x="1950085" y="6203442"/>
                    <a:pt x="1957705" y="6180582"/>
                  </a:cubicBezTo>
                  <a:cubicBezTo>
                    <a:pt x="1965325" y="6165342"/>
                    <a:pt x="1988185" y="6157722"/>
                    <a:pt x="2011045" y="6165342"/>
                  </a:cubicBezTo>
                  <a:cubicBezTo>
                    <a:pt x="2026285" y="6172962"/>
                    <a:pt x="2033905" y="6195822"/>
                    <a:pt x="2026285" y="6211062"/>
                  </a:cubicBezTo>
                  <a:cubicBezTo>
                    <a:pt x="2018665" y="6226302"/>
                    <a:pt x="2011045" y="6233922"/>
                    <a:pt x="1995805" y="6233922"/>
                  </a:cubicBezTo>
                  <a:cubicBezTo>
                    <a:pt x="1988185" y="6233922"/>
                    <a:pt x="1980565" y="6233922"/>
                    <a:pt x="1980565" y="6233922"/>
                  </a:cubicBezTo>
                  <a:close/>
                  <a:moveTo>
                    <a:pt x="4463542" y="6211062"/>
                  </a:moveTo>
                  <a:cubicBezTo>
                    <a:pt x="4455922" y="6188202"/>
                    <a:pt x="4463542" y="6165342"/>
                    <a:pt x="4486402" y="6157722"/>
                  </a:cubicBezTo>
                  <a:cubicBezTo>
                    <a:pt x="4509262" y="6150102"/>
                    <a:pt x="4524502" y="6157722"/>
                    <a:pt x="4539742" y="6180582"/>
                  </a:cubicBezTo>
                  <a:cubicBezTo>
                    <a:pt x="4547362" y="6195822"/>
                    <a:pt x="4532122" y="6218682"/>
                    <a:pt x="4516882" y="6226302"/>
                  </a:cubicBezTo>
                  <a:cubicBezTo>
                    <a:pt x="4509262" y="6233922"/>
                    <a:pt x="4509262" y="6233922"/>
                    <a:pt x="4501642" y="6233922"/>
                  </a:cubicBezTo>
                  <a:cubicBezTo>
                    <a:pt x="4486402" y="6233922"/>
                    <a:pt x="4471162" y="6226302"/>
                    <a:pt x="4463542" y="6211062"/>
                  </a:cubicBezTo>
                  <a:close/>
                  <a:moveTo>
                    <a:pt x="1782445" y="6142482"/>
                  </a:moveTo>
                  <a:cubicBezTo>
                    <a:pt x="1759585" y="6134862"/>
                    <a:pt x="1751965" y="6112002"/>
                    <a:pt x="1767205" y="6089142"/>
                  </a:cubicBezTo>
                  <a:cubicBezTo>
                    <a:pt x="1774825" y="6073902"/>
                    <a:pt x="1797685" y="6066282"/>
                    <a:pt x="1812925" y="6073902"/>
                  </a:cubicBezTo>
                  <a:cubicBezTo>
                    <a:pt x="1835785" y="6081522"/>
                    <a:pt x="1843405" y="6104382"/>
                    <a:pt x="1835785" y="6127242"/>
                  </a:cubicBezTo>
                  <a:cubicBezTo>
                    <a:pt x="1828165" y="6134862"/>
                    <a:pt x="1812925" y="6142482"/>
                    <a:pt x="1797685" y="6142482"/>
                  </a:cubicBezTo>
                  <a:cubicBezTo>
                    <a:pt x="1790065" y="6142482"/>
                    <a:pt x="1790065" y="6142482"/>
                    <a:pt x="1782445" y="6142482"/>
                  </a:cubicBezTo>
                  <a:close/>
                  <a:moveTo>
                    <a:pt x="4661535" y="6119622"/>
                  </a:moveTo>
                  <a:cubicBezTo>
                    <a:pt x="4653915" y="6104382"/>
                    <a:pt x="4661535" y="6081522"/>
                    <a:pt x="4676775" y="6073902"/>
                  </a:cubicBezTo>
                  <a:cubicBezTo>
                    <a:pt x="4699635" y="6058662"/>
                    <a:pt x="4722495" y="6066282"/>
                    <a:pt x="4730115" y="6089142"/>
                  </a:cubicBezTo>
                  <a:cubicBezTo>
                    <a:pt x="4737735" y="6104382"/>
                    <a:pt x="4730115" y="6127242"/>
                    <a:pt x="4714875" y="6134862"/>
                  </a:cubicBezTo>
                  <a:cubicBezTo>
                    <a:pt x="4707255" y="6142482"/>
                    <a:pt x="4699635" y="6142482"/>
                    <a:pt x="4692015" y="6142482"/>
                  </a:cubicBezTo>
                  <a:cubicBezTo>
                    <a:pt x="4684395" y="6142482"/>
                    <a:pt x="4669155" y="6134862"/>
                    <a:pt x="4661535" y="6119622"/>
                  </a:cubicBezTo>
                  <a:close/>
                  <a:moveTo>
                    <a:pt x="1592072" y="6035802"/>
                  </a:moveTo>
                  <a:cubicBezTo>
                    <a:pt x="1576832" y="6028182"/>
                    <a:pt x="1569212" y="6005322"/>
                    <a:pt x="1576832" y="5982462"/>
                  </a:cubicBezTo>
                  <a:cubicBezTo>
                    <a:pt x="1592072" y="5967222"/>
                    <a:pt x="1614932" y="5959602"/>
                    <a:pt x="1630172" y="5974842"/>
                  </a:cubicBezTo>
                  <a:cubicBezTo>
                    <a:pt x="1645412" y="5982462"/>
                    <a:pt x="1653032" y="6005322"/>
                    <a:pt x="1645412" y="6020562"/>
                  </a:cubicBezTo>
                  <a:cubicBezTo>
                    <a:pt x="1637792" y="6035802"/>
                    <a:pt x="1622552" y="6043422"/>
                    <a:pt x="1607312" y="6043422"/>
                  </a:cubicBezTo>
                  <a:cubicBezTo>
                    <a:pt x="1607312" y="6043422"/>
                    <a:pt x="1599692" y="6043422"/>
                    <a:pt x="1592072" y="6035802"/>
                  </a:cubicBezTo>
                  <a:close/>
                  <a:moveTo>
                    <a:pt x="4852035" y="6020562"/>
                  </a:moveTo>
                  <a:cubicBezTo>
                    <a:pt x="4836795" y="6005322"/>
                    <a:pt x="4844415" y="5982462"/>
                    <a:pt x="4859655" y="5967222"/>
                  </a:cubicBezTo>
                  <a:cubicBezTo>
                    <a:pt x="4882515" y="5959602"/>
                    <a:pt x="4905375" y="5959602"/>
                    <a:pt x="4912995" y="5982462"/>
                  </a:cubicBezTo>
                  <a:cubicBezTo>
                    <a:pt x="4928235" y="5997702"/>
                    <a:pt x="4920615" y="6020562"/>
                    <a:pt x="4905375" y="6035802"/>
                  </a:cubicBezTo>
                  <a:cubicBezTo>
                    <a:pt x="4897755" y="6035802"/>
                    <a:pt x="4890135" y="6035802"/>
                    <a:pt x="4882515" y="6035802"/>
                  </a:cubicBezTo>
                  <a:cubicBezTo>
                    <a:pt x="4867275" y="6035802"/>
                    <a:pt x="4859655" y="6035802"/>
                    <a:pt x="4852035" y="6020562"/>
                  </a:cubicBezTo>
                  <a:close/>
                  <a:moveTo>
                    <a:pt x="1409319" y="5921502"/>
                  </a:moveTo>
                  <a:cubicBezTo>
                    <a:pt x="1394079" y="5906262"/>
                    <a:pt x="1386459" y="5883402"/>
                    <a:pt x="1401699" y="5868162"/>
                  </a:cubicBezTo>
                  <a:cubicBezTo>
                    <a:pt x="1409319" y="5852922"/>
                    <a:pt x="1432179" y="5845302"/>
                    <a:pt x="1455039" y="5860542"/>
                  </a:cubicBezTo>
                  <a:cubicBezTo>
                    <a:pt x="1470279" y="5868162"/>
                    <a:pt x="1470279" y="5891022"/>
                    <a:pt x="1462659" y="5906262"/>
                  </a:cubicBezTo>
                  <a:cubicBezTo>
                    <a:pt x="1455039" y="5921502"/>
                    <a:pt x="1439799" y="5929122"/>
                    <a:pt x="1432179" y="5929122"/>
                  </a:cubicBezTo>
                  <a:cubicBezTo>
                    <a:pt x="1424559" y="5929122"/>
                    <a:pt x="1416939" y="5921502"/>
                    <a:pt x="1409319" y="5921502"/>
                  </a:cubicBezTo>
                  <a:close/>
                  <a:moveTo>
                    <a:pt x="5034788" y="5906262"/>
                  </a:moveTo>
                  <a:cubicBezTo>
                    <a:pt x="5019548" y="5891022"/>
                    <a:pt x="5027168" y="5868162"/>
                    <a:pt x="5042408" y="5852922"/>
                  </a:cubicBezTo>
                  <a:cubicBezTo>
                    <a:pt x="5057648" y="5845302"/>
                    <a:pt x="5080508" y="5845302"/>
                    <a:pt x="5095748" y="5860542"/>
                  </a:cubicBezTo>
                  <a:cubicBezTo>
                    <a:pt x="5103368" y="5883402"/>
                    <a:pt x="5103368" y="5906262"/>
                    <a:pt x="5080508" y="5913882"/>
                  </a:cubicBezTo>
                  <a:cubicBezTo>
                    <a:pt x="5080508" y="5921502"/>
                    <a:pt x="5072888" y="5921502"/>
                    <a:pt x="5065268" y="5921502"/>
                  </a:cubicBezTo>
                  <a:cubicBezTo>
                    <a:pt x="5050028" y="5921502"/>
                    <a:pt x="5034788" y="5913882"/>
                    <a:pt x="5034788" y="5906262"/>
                  </a:cubicBezTo>
                  <a:close/>
                  <a:moveTo>
                    <a:pt x="1234059" y="5791962"/>
                  </a:moveTo>
                  <a:cubicBezTo>
                    <a:pt x="1218819" y="5776722"/>
                    <a:pt x="1211199" y="5753862"/>
                    <a:pt x="1226439" y="5738622"/>
                  </a:cubicBezTo>
                  <a:cubicBezTo>
                    <a:pt x="1241679" y="5723382"/>
                    <a:pt x="1264539" y="5715762"/>
                    <a:pt x="1279779" y="5731002"/>
                  </a:cubicBezTo>
                  <a:cubicBezTo>
                    <a:pt x="1295019" y="5746242"/>
                    <a:pt x="1302639" y="5769102"/>
                    <a:pt x="1287399" y="5784342"/>
                  </a:cubicBezTo>
                  <a:cubicBezTo>
                    <a:pt x="1279779" y="5791962"/>
                    <a:pt x="1272159" y="5799582"/>
                    <a:pt x="1256919" y="5799582"/>
                  </a:cubicBezTo>
                  <a:cubicBezTo>
                    <a:pt x="1249299" y="5799582"/>
                    <a:pt x="1241679" y="5799582"/>
                    <a:pt x="1234059" y="5791962"/>
                  </a:cubicBezTo>
                  <a:close/>
                  <a:moveTo>
                    <a:pt x="5202301" y="5784342"/>
                  </a:moveTo>
                  <a:cubicBezTo>
                    <a:pt x="5194681" y="5761482"/>
                    <a:pt x="5194681" y="5738622"/>
                    <a:pt x="5209921" y="5731002"/>
                  </a:cubicBezTo>
                  <a:cubicBezTo>
                    <a:pt x="5225161" y="5715762"/>
                    <a:pt x="5248021" y="5715762"/>
                    <a:pt x="5263261" y="5731002"/>
                  </a:cubicBezTo>
                  <a:cubicBezTo>
                    <a:pt x="5278501" y="5753862"/>
                    <a:pt x="5270881" y="5776722"/>
                    <a:pt x="5255641" y="5784342"/>
                  </a:cubicBezTo>
                  <a:cubicBezTo>
                    <a:pt x="5248021" y="5791962"/>
                    <a:pt x="5240401" y="5791962"/>
                    <a:pt x="5232781" y="5791962"/>
                  </a:cubicBezTo>
                  <a:cubicBezTo>
                    <a:pt x="5225161" y="5791962"/>
                    <a:pt x="5209921" y="5791962"/>
                    <a:pt x="5202301" y="5784342"/>
                  </a:cubicBezTo>
                  <a:close/>
                  <a:moveTo>
                    <a:pt x="1066292" y="5647055"/>
                  </a:moveTo>
                  <a:cubicBezTo>
                    <a:pt x="1051052" y="5639435"/>
                    <a:pt x="1051052" y="5608955"/>
                    <a:pt x="1066292" y="5593715"/>
                  </a:cubicBezTo>
                  <a:cubicBezTo>
                    <a:pt x="1081532" y="5578475"/>
                    <a:pt x="1104392" y="5578475"/>
                    <a:pt x="1119632" y="5593715"/>
                  </a:cubicBezTo>
                  <a:cubicBezTo>
                    <a:pt x="1134872" y="5608955"/>
                    <a:pt x="1134872" y="5631815"/>
                    <a:pt x="1119632" y="5647055"/>
                  </a:cubicBezTo>
                  <a:cubicBezTo>
                    <a:pt x="1112012" y="5654675"/>
                    <a:pt x="1104392" y="5662295"/>
                    <a:pt x="1096772" y="5662295"/>
                  </a:cubicBezTo>
                  <a:cubicBezTo>
                    <a:pt x="1081532" y="5662295"/>
                    <a:pt x="1073912" y="5654675"/>
                    <a:pt x="1066292" y="5647055"/>
                  </a:cubicBezTo>
                  <a:close/>
                  <a:moveTo>
                    <a:pt x="5369687" y="5647055"/>
                  </a:moveTo>
                  <a:cubicBezTo>
                    <a:pt x="5354447" y="5631815"/>
                    <a:pt x="5354447" y="5601335"/>
                    <a:pt x="5369687" y="5593715"/>
                  </a:cubicBezTo>
                  <a:cubicBezTo>
                    <a:pt x="5384927" y="5578475"/>
                    <a:pt x="5407787" y="5578475"/>
                    <a:pt x="5423027" y="5593715"/>
                  </a:cubicBezTo>
                  <a:cubicBezTo>
                    <a:pt x="5438267" y="5608955"/>
                    <a:pt x="5438267" y="5631815"/>
                    <a:pt x="5423027" y="5647055"/>
                  </a:cubicBezTo>
                  <a:cubicBezTo>
                    <a:pt x="5415407" y="5654675"/>
                    <a:pt x="5407787" y="5654675"/>
                    <a:pt x="5400167" y="5654675"/>
                  </a:cubicBezTo>
                  <a:cubicBezTo>
                    <a:pt x="5384927" y="5654675"/>
                    <a:pt x="5377307" y="5654675"/>
                    <a:pt x="5369687" y="5647055"/>
                  </a:cubicBezTo>
                  <a:close/>
                  <a:moveTo>
                    <a:pt x="914019" y="5502275"/>
                  </a:moveTo>
                  <a:cubicBezTo>
                    <a:pt x="898779" y="5487035"/>
                    <a:pt x="898779" y="5464175"/>
                    <a:pt x="914019" y="5448935"/>
                  </a:cubicBezTo>
                  <a:cubicBezTo>
                    <a:pt x="929259" y="5433695"/>
                    <a:pt x="952119" y="5433695"/>
                    <a:pt x="967359" y="5448935"/>
                  </a:cubicBezTo>
                  <a:cubicBezTo>
                    <a:pt x="982599" y="5464175"/>
                    <a:pt x="982599" y="5487035"/>
                    <a:pt x="967359" y="5502275"/>
                  </a:cubicBezTo>
                  <a:cubicBezTo>
                    <a:pt x="959739" y="5509895"/>
                    <a:pt x="952119" y="5509895"/>
                    <a:pt x="936879" y="5509895"/>
                  </a:cubicBezTo>
                  <a:cubicBezTo>
                    <a:pt x="929259" y="5509895"/>
                    <a:pt x="921639" y="5509895"/>
                    <a:pt x="914019" y="5502275"/>
                  </a:cubicBezTo>
                  <a:close/>
                  <a:moveTo>
                    <a:pt x="5522087" y="5494655"/>
                  </a:moveTo>
                  <a:cubicBezTo>
                    <a:pt x="5506847" y="5479415"/>
                    <a:pt x="5506847" y="5456555"/>
                    <a:pt x="5522087" y="5441315"/>
                  </a:cubicBezTo>
                  <a:cubicBezTo>
                    <a:pt x="5537327" y="5426075"/>
                    <a:pt x="5560187" y="5426075"/>
                    <a:pt x="5575427" y="5441315"/>
                  </a:cubicBezTo>
                  <a:cubicBezTo>
                    <a:pt x="5590667" y="5456555"/>
                    <a:pt x="5590667" y="5479415"/>
                    <a:pt x="5575427" y="5494655"/>
                  </a:cubicBezTo>
                  <a:cubicBezTo>
                    <a:pt x="5567807" y="5502275"/>
                    <a:pt x="5560187" y="5509895"/>
                    <a:pt x="5552567" y="5509895"/>
                  </a:cubicBezTo>
                  <a:cubicBezTo>
                    <a:pt x="5544947" y="5509895"/>
                    <a:pt x="5529707" y="5502275"/>
                    <a:pt x="5522087" y="5494655"/>
                  </a:cubicBezTo>
                  <a:close/>
                  <a:moveTo>
                    <a:pt x="769366" y="5342255"/>
                  </a:moveTo>
                  <a:cubicBezTo>
                    <a:pt x="754126" y="5319395"/>
                    <a:pt x="754126" y="5296535"/>
                    <a:pt x="769366" y="5288915"/>
                  </a:cubicBezTo>
                  <a:cubicBezTo>
                    <a:pt x="784606" y="5273675"/>
                    <a:pt x="815086" y="5273675"/>
                    <a:pt x="822706" y="5288915"/>
                  </a:cubicBezTo>
                  <a:cubicBezTo>
                    <a:pt x="837946" y="5304155"/>
                    <a:pt x="837946" y="5327015"/>
                    <a:pt x="822706" y="5342255"/>
                  </a:cubicBezTo>
                  <a:cubicBezTo>
                    <a:pt x="815086" y="5349875"/>
                    <a:pt x="807466" y="5349875"/>
                    <a:pt x="799846" y="5349875"/>
                  </a:cubicBezTo>
                  <a:cubicBezTo>
                    <a:pt x="784606" y="5349875"/>
                    <a:pt x="776986" y="5349875"/>
                    <a:pt x="769366" y="5342255"/>
                  </a:cubicBezTo>
                  <a:close/>
                  <a:moveTo>
                    <a:pt x="5666867" y="5342255"/>
                  </a:moveTo>
                  <a:cubicBezTo>
                    <a:pt x="5651627" y="5327015"/>
                    <a:pt x="5651627" y="5304155"/>
                    <a:pt x="5666867" y="5288915"/>
                  </a:cubicBezTo>
                  <a:cubicBezTo>
                    <a:pt x="5682107" y="5266055"/>
                    <a:pt x="5704967" y="5266055"/>
                    <a:pt x="5720207" y="5281295"/>
                  </a:cubicBezTo>
                  <a:cubicBezTo>
                    <a:pt x="5735447" y="5296535"/>
                    <a:pt x="5735447" y="5319395"/>
                    <a:pt x="5720207" y="5334635"/>
                  </a:cubicBezTo>
                  <a:cubicBezTo>
                    <a:pt x="5712587" y="5342255"/>
                    <a:pt x="5704967" y="5349875"/>
                    <a:pt x="5697347" y="5349875"/>
                  </a:cubicBezTo>
                  <a:cubicBezTo>
                    <a:pt x="5682107" y="5349875"/>
                    <a:pt x="5674487" y="5342255"/>
                    <a:pt x="5666867" y="5342255"/>
                  </a:cubicBezTo>
                  <a:close/>
                  <a:moveTo>
                    <a:pt x="632206" y="5166995"/>
                  </a:moveTo>
                  <a:cubicBezTo>
                    <a:pt x="616966" y="5151755"/>
                    <a:pt x="624586" y="5128895"/>
                    <a:pt x="639826" y="5113655"/>
                  </a:cubicBezTo>
                  <a:cubicBezTo>
                    <a:pt x="655066" y="5106035"/>
                    <a:pt x="685546" y="5106035"/>
                    <a:pt x="693166" y="5121275"/>
                  </a:cubicBezTo>
                  <a:cubicBezTo>
                    <a:pt x="708406" y="5144135"/>
                    <a:pt x="700786" y="5166995"/>
                    <a:pt x="685546" y="5174615"/>
                  </a:cubicBezTo>
                  <a:cubicBezTo>
                    <a:pt x="677926" y="5182235"/>
                    <a:pt x="670306" y="5182235"/>
                    <a:pt x="662686" y="5182235"/>
                  </a:cubicBezTo>
                  <a:cubicBezTo>
                    <a:pt x="655066" y="5182235"/>
                    <a:pt x="639826" y="5182235"/>
                    <a:pt x="632206" y="5166995"/>
                  </a:cubicBezTo>
                  <a:close/>
                  <a:moveTo>
                    <a:pt x="5803900" y="5174615"/>
                  </a:moveTo>
                  <a:cubicBezTo>
                    <a:pt x="5788660" y="5159375"/>
                    <a:pt x="5781040" y="5136515"/>
                    <a:pt x="5796280" y="5121275"/>
                  </a:cubicBezTo>
                  <a:cubicBezTo>
                    <a:pt x="5811520" y="5106035"/>
                    <a:pt x="5834380" y="5098415"/>
                    <a:pt x="5849620" y="5113655"/>
                  </a:cubicBezTo>
                  <a:cubicBezTo>
                    <a:pt x="5864860" y="5121275"/>
                    <a:pt x="5872480" y="5144135"/>
                    <a:pt x="5857240" y="5166995"/>
                  </a:cubicBezTo>
                  <a:cubicBezTo>
                    <a:pt x="5849620" y="5174615"/>
                    <a:pt x="5842000" y="5182235"/>
                    <a:pt x="5826760" y="5182235"/>
                  </a:cubicBezTo>
                  <a:cubicBezTo>
                    <a:pt x="5819140" y="5182235"/>
                    <a:pt x="5811520" y="5174615"/>
                    <a:pt x="5803900" y="5174615"/>
                  </a:cubicBezTo>
                  <a:close/>
                  <a:moveTo>
                    <a:pt x="510286" y="4991608"/>
                  </a:moveTo>
                  <a:cubicBezTo>
                    <a:pt x="495046" y="4976368"/>
                    <a:pt x="502666" y="4945888"/>
                    <a:pt x="517906" y="4938268"/>
                  </a:cubicBezTo>
                  <a:cubicBezTo>
                    <a:pt x="540766" y="4923028"/>
                    <a:pt x="563626" y="4930648"/>
                    <a:pt x="571246" y="4945888"/>
                  </a:cubicBezTo>
                  <a:cubicBezTo>
                    <a:pt x="586486" y="4968748"/>
                    <a:pt x="578866" y="4991608"/>
                    <a:pt x="563626" y="4999228"/>
                  </a:cubicBezTo>
                  <a:cubicBezTo>
                    <a:pt x="556006" y="5006848"/>
                    <a:pt x="548386" y="5006848"/>
                    <a:pt x="540766" y="5006848"/>
                  </a:cubicBezTo>
                  <a:cubicBezTo>
                    <a:pt x="533146" y="5006848"/>
                    <a:pt x="517906" y="4999228"/>
                    <a:pt x="510286" y="4991608"/>
                  </a:cubicBezTo>
                  <a:close/>
                  <a:moveTo>
                    <a:pt x="5925693" y="4999228"/>
                  </a:moveTo>
                  <a:cubicBezTo>
                    <a:pt x="5910453" y="4983988"/>
                    <a:pt x="5902833" y="4961128"/>
                    <a:pt x="5918073" y="4945888"/>
                  </a:cubicBezTo>
                  <a:cubicBezTo>
                    <a:pt x="5925693" y="4923028"/>
                    <a:pt x="5948553" y="4923028"/>
                    <a:pt x="5971413" y="4930648"/>
                  </a:cubicBezTo>
                  <a:cubicBezTo>
                    <a:pt x="5986653" y="4945888"/>
                    <a:pt x="5994273" y="4968748"/>
                    <a:pt x="5979033" y="4983988"/>
                  </a:cubicBezTo>
                  <a:cubicBezTo>
                    <a:pt x="5971413" y="4999228"/>
                    <a:pt x="5963793" y="5006848"/>
                    <a:pt x="5948553" y="5006848"/>
                  </a:cubicBezTo>
                  <a:cubicBezTo>
                    <a:pt x="5940933" y="5006848"/>
                    <a:pt x="5933313" y="4999228"/>
                    <a:pt x="5925693" y="4999228"/>
                  </a:cubicBezTo>
                  <a:close/>
                  <a:moveTo>
                    <a:pt x="396113" y="4801108"/>
                  </a:moveTo>
                  <a:cubicBezTo>
                    <a:pt x="388493" y="4785868"/>
                    <a:pt x="396113" y="4763008"/>
                    <a:pt x="411353" y="4755388"/>
                  </a:cubicBezTo>
                  <a:cubicBezTo>
                    <a:pt x="434213" y="4740148"/>
                    <a:pt x="457073" y="4747768"/>
                    <a:pt x="464693" y="4770628"/>
                  </a:cubicBezTo>
                  <a:cubicBezTo>
                    <a:pt x="479933" y="4785868"/>
                    <a:pt x="472313" y="4808728"/>
                    <a:pt x="449453" y="4816348"/>
                  </a:cubicBezTo>
                  <a:cubicBezTo>
                    <a:pt x="441833" y="4823968"/>
                    <a:pt x="441833" y="4823968"/>
                    <a:pt x="434213" y="4823968"/>
                  </a:cubicBezTo>
                  <a:cubicBezTo>
                    <a:pt x="418973" y="4823968"/>
                    <a:pt x="403733" y="4816348"/>
                    <a:pt x="396113" y="4801108"/>
                  </a:cubicBezTo>
                  <a:close/>
                  <a:moveTo>
                    <a:pt x="6039993" y="4816348"/>
                  </a:moveTo>
                  <a:cubicBezTo>
                    <a:pt x="6017133" y="4801108"/>
                    <a:pt x="6017133" y="4778248"/>
                    <a:pt x="6024753" y="4763008"/>
                  </a:cubicBezTo>
                  <a:cubicBezTo>
                    <a:pt x="6032373" y="4740148"/>
                    <a:pt x="6055233" y="4740148"/>
                    <a:pt x="6078093" y="4747768"/>
                  </a:cubicBezTo>
                  <a:cubicBezTo>
                    <a:pt x="6093333" y="4755388"/>
                    <a:pt x="6100953" y="4778248"/>
                    <a:pt x="6093333" y="4801108"/>
                  </a:cubicBezTo>
                  <a:cubicBezTo>
                    <a:pt x="6085713" y="4808728"/>
                    <a:pt x="6070473" y="4816348"/>
                    <a:pt x="6055233" y="4816348"/>
                  </a:cubicBezTo>
                  <a:cubicBezTo>
                    <a:pt x="6047613" y="4816348"/>
                    <a:pt x="6047613" y="4816348"/>
                    <a:pt x="6039993" y="4816348"/>
                  </a:cubicBezTo>
                  <a:close/>
                  <a:moveTo>
                    <a:pt x="304673" y="4610608"/>
                  </a:moveTo>
                  <a:cubicBezTo>
                    <a:pt x="289433" y="4595368"/>
                    <a:pt x="297053" y="4572508"/>
                    <a:pt x="319913" y="4557268"/>
                  </a:cubicBezTo>
                  <a:cubicBezTo>
                    <a:pt x="342773" y="4549648"/>
                    <a:pt x="358013" y="4557268"/>
                    <a:pt x="373253" y="4580128"/>
                  </a:cubicBezTo>
                  <a:cubicBezTo>
                    <a:pt x="380873" y="4595368"/>
                    <a:pt x="373253" y="4618228"/>
                    <a:pt x="350393" y="4625848"/>
                  </a:cubicBezTo>
                  <a:cubicBezTo>
                    <a:pt x="350393" y="4633468"/>
                    <a:pt x="342773" y="4633468"/>
                    <a:pt x="335153" y="4633468"/>
                  </a:cubicBezTo>
                  <a:cubicBezTo>
                    <a:pt x="319913" y="4633468"/>
                    <a:pt x="304673" y="4625848"/>
                    <a:pt x="304673" y="4610608"/>
                  </a:cubicBezTo>
                  <a:close/>
                  <a:moveTo>
                    <a:pt x="6139053" y="4625848"/>
                  </a:moveTo>
                  <a:cubicBezTo>
                    <a:pt x="6116193" y="4618228"/>
                    <a:pt x="6108573" y="4595368"/>
                    <a:pt x="6116193" y="4572508"/>
                  </a:cubicBezTo>
                  <a:cubicBezTo>
                    <a:pt x="6131433" y="4557268"/>
                    <a:pt x="6154293" y="4542028"/>
                    <a:pt x="6169533" y="4557268"/>
                  </a:cubicBezTo>
                  <a:cubicBezTo>
                    <a:pt x="6192393" y="4564888"/>
                    <a:pt x="6200013" y="4587748"/>
                    <a:pt x="6192393" y="4602988"/>
                  </a:cubicBezTo>
                  <a:cubicBezTo>
                    <a:pt x="6184773" y="4618228"/>
                    <a:pt x="6169533" y="4625848"/>
                    <a:pt x="6154293" y="4625848"/>
                  </a:cubicBezTo>
                  <a:cubicBezTo>
                    <a:pt x="6146673" y="4625848"/>
                    <a:pt x="6146673" y="4625848"/>
                    <a:pt x="6139053" y="4625848"/>
                  </a:cubicBezTo>
                  <a:close/>
                  <a:moveTo>
                    <a:pt x="213233" y="4412488"/>
                  </a:moveTo>
                  <a:cubicBezTo>
                    <a:pt x="205613" y="4389628"/>
                    <a:pt x="220853" y="4366768"/>
                    <a:pt x="236093" y="4359148"/>
                  </a:cubicBezTo>
                  <a:cubicBezTo>
                    <a:pt x="258953" y="4351528"/>
                    <a:pt x="281813" y="4366768"/>
                    <a:pt x="289433" y="4382008"/>
                  </a:cubicBezTo>
                  <a:cubicBezTo>
                    <a:pt x="297053" y="4404868"/>
                    <a:pt x="281813" y="4427728"/>
                    <a:pt x="266573" y="4435348"/>
                  </a:cubicBezTo>
                  <a:cubicBezTo>
                    <a:pt x="258953" y="4435348"/>
                    <a:pt x="258953" y="4435348"/>
                    <a:pt x="251333" y="4435348"/>
                  </a:cubicBezTo>
                  <a:cubicBezTo>
                    <a:pt x="236093" y="4435348"/>
                    <a:pt x="220853" y="4427728"/>
                    <a:pt x="213233" y="4412488"/>
                  </a:cubicBezTo>
                  <a:close/>
                  <a:moveTo>
                    <a:pt x="6222746" y="4427728"/>
                  </a:moveTo>
                  <a:cubicBezTo>
                    <a:pt x="6207506" y="4420108"/>
                    <a:pt x="6192266" y="4397248"/>
                    <a:pt x="6199886" y="4374388"/>
                  </a:cubicBezTo>
                  <a:cubicBezTo>
                    <a:pt x="6207506" y="4359148"/>
                    <a:pt x="6230366" y="4351528"/>
                    <a:pt x="6253226" y="4359148"/>
                  </a:cubicBezTo>
                  <a:cubicBezTo>
                    <a:pt x="6268466" y="4366768"/>
                    <a:pt x="6283706" y="4382008"/>
                    <a:pt x="6276086" y="4404868"/>
                  </a:cubicBezTo>
                  <a:cubicBezTo>
                    <a:pt x="6268466" y="4420108"/>
                    <a:pt x="6253226" y="4427728"/>
                    <a:pt x="6237986" y="4427728"/>
                  </a:cubicBezTo>
                  <a:cubicBezTo>
                    <a:pt x="6230366" y="4427728"/>
                    <a:pt x="6230366" y="4427728"/>
                    <a:pt x="6222746" y="4427728"/>
                  </a:cubicBezTo>
                  <a:close/>
                  <a:moveTo>
                    <a:pt x="144653" y="4206748"/>
                  </a:moveTo>
                  <a:cubicBezTo>
                    <a:pt x="137033" y="4183888"/>
                    <a:pt x="152273" y="4168648"/>
                    <a:pt x="167513" y="4161028"/>
                  </a:cubicBezTo>
                  <a:cubicBezTo>
                    <a:pt x="190373" y="4153408"/>
                    <a:pt x="213233" y="4161028"/>
                    <a:pt x="220853" y="4183888"/>
                  </a:cubicBezTo>
                  <a:cubicBezTo>
                    <a:pt x="220853" y="4206748"/>
                    <a:pt x="213233" y="4229608"/>
                    <a:pt x="190373" y="4229608"/>
                  </a:cubicBezTo>
                  <a:cubicBezTo>
                    <a:pt x="190373" y="4237228"/>
                    <a:pt x="182753" y="4237228"/>
                    <a:pt x="182753" y="4237228"/>
                  </a:cubicBezTo>
                  <a:cubicBezTo>
                    <a:pt x="167513" y="4237228"/>
                    <a:pt x="152273" y="4221988"/>
                    <a:pt x="144653" y="4206748"/>
                  </a:cubicBezTo>
                  <a:close/>
                  <a:moveTo>
                    <a:pt x="6298819" y="4221988"/>
                  </a:moveTo>
                  <a:cubicBezTo>
                    <a:pt x="6275959" y="4221988"/>
                    <a:pt x="6268339" y="4199128"/>
                    <a:pt x="6268339" y="4176268"/>
                  </a:cubicBezTo>
                  <a:cubicBezTo>
                    <a:pt x="6275959" y="4161028"/>
                    <a:pt x="6298819" y="4145788"/>
                    <a:pt x="6321679" y="4153408"/>
                  </a:cubicBezTo>
                  <a:cubicBezTo>
                    <a:pt x="6336919" y="4161028"/>
                    <a:pt x="6352159" y="4176268"/>
                    <a:pt x="6344539" y="4199128"/>
                  </a:cubicBezTo>
                  <a:cubicBezTo>
                    <a:pt x="6336919" y="4214368"/>
                    <a:pt x="6321679" y="4229608"/>
                    <a:pt x="6306439" y="4229608"/>
                  </a:cubicBezTo>
                  <a:cubicBezTo>
                    <a:pt x="6306439" y="4229608"/>
                    <a:pt x="6298819" y="4229608"/>
                    <a:pt x="6298819" y="4221988"/>
                  </a:cubicBezTo>
                  <a:close/>
                  <a:moveTo>
                    <a:pt x="91440" y="4000881"/>
                  </a:moveTo>
                  <a:cubicBezTo>
                    <a:pt x="83820" y="3978021"/>
                    <a:pt x="99060" y="3955161"/>
                    <a:pt x="114300" y="3955161"/>
                  </a:cubicBezTo>
                  <a:cubicBezTo>
                    <a:pt x="137160" y="3947541"/>
                    <a:pt x="160020" y="3962781"/>
                    <a:pt x="160020" y="3978021"/>
                  </a:cubicBezTo>
                  <a:cubicBezTo>
                    <a:pt x="167640" y="4000881"/>
                    <a:pt x="152400" y="4023741"/>
                    <a:pt x="137160" y="4023741"/>
                  </a:cubicBezTo>
                  <a:cubicBezTo>
                    <a:pt x="129540" y="4023741"/>
                    <a:pt x="129540" y="4023741"/>
                    <a:pt x="121920" y="4023741"/>
                  </a:cubicBezTo>
                  <a:cubicBezTo>
                    <a:pt x="106680" y="4023741"/>
                    <a:pt x="91440" y="4016121"/>
                    <a:pt x="91440" y="4000881"/>
                  </a:cubicBezTo>
                  <a:close/>
                  <a:moveTo>
                    <a:pt x="6352286" y="4016121"/>
                  </a:moveTo>
                  <a:cubicBezTo>
                    <a:pt x="6337046" y="4016121"/>
                    <a:pt x="6321806" y="3993261"/>
                    <a:pt x="6329426" y="3970401"/>
                  </a:cubicBezTo>
                  <a:cubicBezTo>
                    <a:pt x="6329426" y="3955161"/>
                    <a:pt x="6352286" y="3939921"/>
                    <a:pt x="6375146" y="3947541"/>
                  </a:cubicBezTo>
                  <a:cubicBezTo>
                    <a:pt x="6390386" y="3947541"/>
                    <a:pt x="6405626" y="3970401"/>
                    <a:pt x="6398006" y="3993261"/>
                  </a:cubicBezTo>
                  <a:cubicBezTo>
                    <a:pt x="6398006" y="4008501"/>
                    <a:pt x="6382766" y="4023741"/>
                    <a:pt x="6367526" y="4023741"/>
                  </a:cubicBezTo>
                  <a:cubicBezTo>
                    <a:pt x="6359906" y="4023741"/>
                    <a:pt x="6359906" y="4016121"/>
                    <a:pt x="6352286" y="4016121"/>
                  </a:cubicBezTo>
                  <a:close/>
                  <a:moveTo>
                    <a:pt x="45720" y="3787521"/>
                  </a:moveTo>
                  <a:cubicBezTo>
                    <a:pt x="38100" y="3764661"/>
                    <a:pt x="53340" y="3741801"/>
                    <a:pt x="76200" y="3741801"/>
                  </a:cubicBezTo>
                  <a:cubicBezTo>
                    <a:pt x="99060" y="3741801"/>
                    <a:pt x="114300" y="3749421"/>
                    <a:pt x="121920" y="3772281"/>
                  </a:cubicBezTo>
                  <a:cubicBezTo>
                    <a:pt x="121920" y="3795141"/>
                    <a:pt x="106680" y="3810381"/>
                    <a:pt x="91440" y="3818001"/>
                  </a:cubicBezTo>
                  <a:cubicBezTo>
                    <a:pt x="83820" y="3818001"/>
                    <a:pt x="83820" y="3818001"/>
                    <a:pt x="83820" y="3818001"/>
                  </a:cubicBezTo>
                  <a:cubicBezTo>
                    <a:pt x="60960" y="3818001"/>
                    <a:pt x="45720" y="3802761"/>
                    <a:pt x="45720" y="3787521"/>
                  </a:cubicBezTo>
                  <a:close/>
                  <a:moveTo>
                    <a:pt x="6398006" y="3810381"/>
                  </a:moveTo>
                  <a:cubicBezTo>
                    <a:pt x="6382766" y="3802761"/>
                    <a:pt x="6367526" y="3787521"/>
                    <a:pt x="6367526" y="3764661"/>
                  </a:cubicBezTo>
                  <a:cubicBezTo>
                    <a:pt x="6375146" y="3741801"/>
                    <a:pt x="6390386" y="3734181"/>
                    <a:pt x="6413246" y="3734181"/>
                  </a:cubicBezTo>
                  <a:cubicBezTo>
                    <a:pt x="6436106" y="3734181"/>
                    <a:pt x="6443726" y="3757041"/>
                    <a:pt x="6443726" y="3779901"/>
                  </a:cubicBezTo>
                  <a:cubicBezTo>
                    <a:pt x="6443726" y="3795141"/>
                    <a:pt x="6428486" y="3810381"/>
                    <a:pt x="6405626" y="3810381"/>
                  </a:cubicBezTo>
                  <a:cubicBezTo>
                    <a:pt x="6405626" y="3810381"/>
                    <a:pt x="6405626" y="3810381"/>
                    <a:pt x="6398006" y="3810381"/>
                  </a:cubicBezTo>
                  <a:close/>
                  <a:moveTo>
                    <a:pt x="15240" y="3574161"/>
                  </a:moveTo>
                  <a:cubicBezTo>
                    <a:pt x="15240" y="3551301"/>
                    <a:pt x="30480" y="3528441"/>
                    <a:pt x="53340" y="3528441"/>
                  </a:cubicBezTo>
                  <a:cubicBezTo>
                    <a:pt x="68580" y="3528441"/>
                    <a:pt x="91440" y="3543681"/>
                    <a:pt x="91440" y="3566541"/>
                  </a:cubicBezTo>
                  <a:cubicBezTo>
                    <a:pt x="91440" y="3581781"/>
                    <a:pt x="76200" y="3604641"/>
                    <a:pt x="60960" y="3604641"/>
                  </a:cubicBezTo>
                  <a:cubicBezTo>
                    <a:pt x="53340" y="3604641"/>
                    <a:pt x="53340" y="3604641"/>
                    <a:pt x="53340" y="3604641"/>
                  </a:cubicBezTo>
                  <a:cubicBezTo>
                    <a:pt x="38100" y="3604641"/>
                    <a:pt x="15240" y="3589401"/>
                    <a:pt x="15240" y="3574161"/>
                  </a:cubicBezTo>
                  <a:close/>
                  <a:moveTo>
                    <a:pt x="6428486" y="3597021"/>
                  </a:moveTo>
                  <a:cubicBezTo>
                    <a:pt x="6413246" y="3597021"/>
                    <a:pt x="6398006" y="3574161"/>
                    <a:pt x="6398006" y="3558921"/>
                  </a:cubicBezTo>
                  <a:cubicBezTo>
                    <a:pt x="6398006" y="3536061"/>
                    <a:pt x="6420866" y="3520821"/>
                    <a:pt x="6436106" y="3520821"/>
                  </a:cubicBezTo>
                  <a:cubicBezTo>
                    <a:pt x="6458966" y="3520821"/>
                    <a:pt x="6474206" y="3543681"/>
                    <a:pt x="6474206" y="3566541"/>
                  </a:cubicBezTo>
                  <a:cubicBezTo>
                    <a:pt x="6474206" y="3581781"/>
                    <a:pt x="6451346" y="3597021"/>
                    <a:pt x="6436106" y="3597021"/>
                  </a:cubicBezTo>
                  <a:cubicBezTo>
                    <a:pt x="6436106" y="3597021"/>
                    <a:pt x="6428486" y="3597021"/>
                    <a:pt x="6428486" y="3597021"/>
                  </a:cubicBezTo>
                  <a:close/>
                  <a:moveTo>
                    <a:pt x="0" y="3353181"/>
                  </a:moveTo>
                  <a:cubicBezTo>
                    <a:pt x="0" y="3330321"/>
                    <a:pt x="15240" y="3315081"/>
                    <a:pt x="38100" y="3315081"/>
                  </a:cubicBezTo>
                  <a:cubicBezTo>
                    <a:pt x="60960" y="3315081"/>
                    <a:pt x="76200" y="3330321"/>
                    <a:pt x="76200" y="3353181"/>
                  </a:cubicBezTo>
                  <a:cubicBezTo>
                    <a:pt x="76200" y="3376041"/>
                    <a:pt x="60960" y="3391281"/>
                    <a:pt x="38100" y="3391281"/>
                  </a:cubicBezTo>
                  <a:cubicBezTo>
                    <a:pt x="15240" y="3391281"/>
                    <a:pt x="0" y="3376041"/>
                    <a:pt x="0" y="3353181"/>
                  </a:cubicBezTo>
                  <a:close/>
                  <a:moveTo>
                    <a:pt x="6443599" y="3383661"/>
                  </a:moveTo>
                  <a:cubicBezTo>
                    <a:pt x="6428359" y="3383661"/>
                    <a:pt x="6413119" y="3368421"/>
                    <a:pt x="6413119" y="3345561"/>
                  </a:cubicBezTo>
                  <a:cubicBezTo>
                    <a:pt x="6413119" y="3322701"/>
                    <a:pt x="6428359" y="3307461"/>
                    <a:pt x="6451219" y="3307461"/>
                  </a:cubicBezTo>
                  <a:cubicBezTo>
                    <a:pt x="6474079" y="3307461"/>
                    <a:pt x="6489319" y="3322701"/>
                    <a:pt x="6489319" y="3345561"/>
                  </a:cubicBezTo>
                  <a:cubicBezTo>
                    <a:pt x="6489319" y="3368421"/>
                    <a:pt x="6466459" y="3383661"/>
                    <a:pt x="6451219" y="3383661"/>
                  </a:cubicBezTo>
                  <a:cubicBezTo>
                    <a:pt x="6451219" y="3383661"/>
                    <a:pt x="6443599" y="3383661"/>
                    <a:pt x="6443599" y="3383661"/>
                  </a:cubicBezTo>
                  <a:close/>
                  <a:moveTo>
                    <a:pt x="38100" y="3177921"/>
                  </a:moveTo>
                  <a:cubicBezTo>
                    <a:pt x="15240" y="3177921"/>
                    <a:pt x="0" y="3155061"/>
                    <a:pt x="0" y="3139821"/>
                  </a:cubicBezTo>
                  <a:cubicBezTo>
                    <a:pt x="0" y="3116961"/>
                    <a:pt x="22860" y="3101721"/>
                    <a:pt x="38100" y="3101721"/>
                  </a:cubicBezTo>
                  <a:cubicBezTo>
                    <a:pt x="60960" y="3101721"/>
                    <a:pt x="76200" y="3116961"/>
                    <a:pt x="76200" y="3139821"/>
                  </a:cubicBezTo>
                  <a:cubicBezTo>
                    <a:pt x="76200" y="3162681"/>
                    <a:pt x="60960" y="3177921"/>
                    <a:pt x="38100" y="3177921"/>
                  </a:cubicBezTo>
                  <a:close/>
                  <a:moveTo>
                    <a:pt x="6413246" y="3132201"/>
                  </a:moveTo>
                  <a:cubicBezTo>
                    <a:pt x="6405626" y="3109341"/>
                    <a:pt x="6428486" y="3094101"/>
                    <a:pt x="6443726" y="3094101"/>
                  </a:cubicBezTo>
                  <a:cubicBezTo>
                    <a:pt x="6466586" y="3094101"/>
                    <a:pt x="6481826" y="3109341"/>
                    <a:pt x="6489446" y="3132201"/>
                  </a:cubicBezTo>
                  <a:cubicBezTo>
                    <a:pt x="6489446" y="3147441"/>
                    <a:pt x="6466586" y="3170301"/>
                    <a:pt x="6451346" y="3170301"/>
                  </a:cubicBezTo>
                  <a:cubicBezTo>
                    <a:pt x="6428486" y="3170301"/>
                    <a:pt x="6413246" y="3155061"/>
                    <a:pt x="6413246" y="3132201"/>
                  </a:cubicBezTo>
                  <a:close/>
                  <a:moveTo>
                    <a:pt x="53340" y="2964561"/>
                  </a:moveTo>
                  <a:cubicBezTo>
                    <a:pt x="30480" y="2964561"/>
                    <a:pt x="15240" y="2941701"/>
                    <a:pt x="15240" y="2918841"/>
                  </a:cubicBezTo>
                  <a:cubicBezTo>
                    <a:pt x="15240" y="2903601"/>
                    <a:pt x="38100" y="2888361"/>
                    <a:pt x="53340" y="2888361"/>
                  </a:cubicBezTo>
                  <a:cubicBezTo>
                    <a:pt x="76200" y="2888361"/>
                    <a:pt x="91440" y="2911221"/>
                    <a:pt x="91440" y="2926461"/>
                  </a:cubicBezTo>
                  <a:cubicBezTo>
                    <a:pt x="91440" y="2949321"/>
                    <a:pt x="76200" y="2964561"/>
                    <a:pt x="53340" y="2964561"/>
                  </a:cubicBezTo>
                  <a:close/>
                  <a:moveTo>
                    <a:pt x="6398006" y="2918841"/>
                  </a:moveTo>
                  <a:cubicBezTo>
                    <a:pt x="6390386" y="2903601"/>
                    <a:pt x="6405626" y="2880741"/>
                    <a:pt x="6428486" y="2880741"/>
                  </a:cubicBezTo>
                  <a:cubicBezTo>
                    <a:pt x="6451346" y="2880741"/>
                    <a:pt x="6466586" y="2895981"/>
                    <a:pt x="6474206" y="2911221"/>
                  </a:cubicBezTo>
                  <a:cubicBezTo>
                    <a:pt x="6474206" y="2934081"/>
                    <a:pt x="6458966" y="2956941"/>
                    <a:pt x="6436106" y="2956941"/>
                  </a:cubicBezTo>
                  <a:cubicBezTo>
                    <a:pt x="6413246" y="2956941"/>
                    <a:pt x="6398006" y="2941701"/>
                    <a:pt x="6398006" y="2918841"/>
                  </a:cubicBezTo>
                  <a:close/>
                  <a:moveTo>
                    <a:pt x="76200" y="2751074"/>
                  </a:moveTo>
                  <a:cubicBezTo>
                    <a:pt x="53340" y="2743454"/>
                    <a:pt x="38100" y="2728214"/>
                    <a:pt x="45720" y="2705354"/>
                  </a:cubicBezTo>
                  <a:cubicBezTo>
                    <a:pt x="45720" y="2682494"/>
                    <a:pt x="68580" y="2674874"/>
                    <a:pt x="91440" y="2674874"/>
                  </a:cubicBezTo>
                  <a:cubicBezTo>
                    <a:pt x="106680" y="2674874"/>
                    <a:pt x="121920" y="2697734"/>
                    <a:pt x="121920" y="2720594"/>
                  </a:cubicBezTo>
                  <a:cubicBezTo>
                    <a:pt x="114300" y="2735834"/>
                    <a:pt x="99060" y="2751074"/>
                    <a:pt x="83820" y="2751074"/>
                  </a:cubicBezTo>
                  <a:cubicBezTo>
                    <a:pt x="76200" y="2751074"/>
                    <a:pt x="76200" y="2751074"/>
                    <a:pt x="76200" y="2751074"/>
                  </a:cubicBezTo>
                  <a:close/>
                  <a:moveTo>
                    <a:pt x="6367526" y="2712974"/>
                  </a:moveTo>
                  <a:cubicBezTo>
                    <a:pt x="6359906" y="2690114"/>
                    <a:pt x="6375146" y="2674874"/>
                    <a:pt x="6398006" y="2667254"/>
                  </a:cubicBezTo>
                  <a:cubicBezTo>
                    <a:pt x="6420866" y="2667254"/>
                    <a:pt x="6436106" y="2674874"/>
                    <a:pt x="6443726" y="2697734"/>
                  </a:cubicBezTo>
                  <a:cubicBezTo>
                    <a:pt x="6443726" y="2720594"/>
                    <a:pt x="6428486" y="2735834"/>
                    <a:pt x="6413246" y="2743454"/>
                  </a:cubicBezTo>
                  <a:cubicBezTo>
                    <a:pt x="6405626" y="2743454"/>
                    <a:pt x="6405626" y="2743454"/>
                    <a:pt x="6405626" y="2743454"/>
                  </a:cubicBezTo>
                  <a:cubicBezTo>
                    <a:pt x="6382766" y="2743454"/>
                    <a:pt x="6367526" y="2728214"/>
                    <a:pt x="6367526" y="2712974"/>
                  </a:cubicBezTo>
                  <a:close/>
                  <a:moveTo>
                    <a:pt x="114300" y="2537714"/>
                  </a:moveTo>
                  <a:cubicBezTo>
                    <a:pt x="91440" y="2537714"/>
                    <a:pt x="83820" y="2514854"/>
                    <a:pt x="83820" y="2491994"/>
                  </a:cubicBezTo>
                  <a:cubicBezTo>
                    <a:pt x="91440" y="2476754"/>
                    <a:pt x="114300" y="2461514"/>
                    <a:pt x="129540" y="2469134"/>
                  </a:cubicBezTo>
                  <a:cubicBezTo>
                    <a:pt x="152400" y="2469134"/>
                    <a:pt x="167640" y="2491994"/>
                    <a:pt x="160020" y="2514854"/>
                  </a:cubicBezTo>
                  <a:cubicBezTo>
                    <a:pt x="160020" y="2530094"/>
                    <a:pt x="144780" y="2537714"/>
                    <a:pt x="121920" y="2537714"/>
                  </a:cubicBezTo>
                  <a:cubicBezTo>
                    <a:pt x="121920" y="2537714"/>
                    <a:pt x="121920" y="2537714"/>
                    <a:pt x="114300" y="2537714"/>
                  </a:cubicBezTo>
                  <a:close/>
                  <a:moveTo>
                    <a:pt x="6321806" y="2507234"/>
                  </a:moveTo>
                  <a:cubicBezTo>
                    <a:pt x="6321806" y="2484374"/>
                    <a:pt x="6329426" y="2461514"/>
                    <a:pt x="6352286" y="2461514"/>
                  </a:cubicBezTo>
                  <a:cubicBezTo>
                    <a:pt x="6375146" y="2453894"/>
                    <a:pt x="6390386" y="2469134"/>
                    <a:pt x="6398006" y="2484374"/>
                  </a:cubicBezTo>
                  <a:cubicBezTo>
                    <a:pt x="6405626" y="2507234"/>
                    <a:pt x="6390386" y="2530094"/>
                    <a:pt x="6367526" y="2530094"/>
                  </a:cubicBezTo>
                  <a:cubicBezTo>
                    <a:pt x="6367526" y="2530094"/>
                    <a:pt x="6367526" y="2530094"/>
                    <a:pt x="6359906" y="2530094"/>
                  </a:cubicBezTo>
                  <a:cubicBezTo>
                    <a:pt x="6344666" y="2530094"/>
                    <a:pt x="6329426" y="2522474"/>
                    <a:pt x="6321806" y="2507234"/>
                  </a:cubicBezTo>
                  <a:close/>
                  <a:moveTo>
                    <a:pt x="167513" y="2331974"/>
                  </a:moveTo>
                  <a:cubicBezTo>
                    <a:pt x="152273" y="2324354"/>
                    <a:pt x="137033" y="2301494"/>
                    <a:pt x="144653" y="2286254"/>
                  </a:cubicBezTo>
                  <a:cubicBezTo>
                    <a:pt x="152273" y="2263394"/>
                    <a:pt x="175133" y="2255774"/>
                    <a:pt x="190373" y="2263394"/>
                  </a:cubicBezTo>
                  <a:cubicBezTo>
                    <a:pt x="213233" y="2263394"/>
                    <a:pt x="220853" y="2286254"/>
                    <a:pt x="213233" y="2309114"/>
                  </a:cubicBezTo>
                  <a:cubicBezTo>
                    <a:pt x="213233" y="2324354"/>
                    <a:pt x="197993" y="2331974"/>
                    <a:pt x="182753" y="2331974"/>
                  </a:cubicBezTo>
                  <a:cubicBezTo>
                    <a:pt x="175133" y="2331974"/>
                    <a:pt x="175133" y="2331974"/>
                    <a:pt x="167513" y="2331974"/>
                  </a:cubicBezTo>
                  <a:close/>
                  <a:moveTo>
                    <a:pt x="6268466" y="2301494"/>
                  </a:moveTo>
                  <a:cubicBezTo>
                    <a:pt x="6260846" y="2278634"/>
                    <a:pt x="6276086" y="2255774"/>
                    <a:pt x="6291326" y="2255774"/>
                  </a:cubicBezTo>
                  <a:cubicBezTo>
                    <a:pt x="6314186" y="2248154"/>
                    <a:pt x="6337046" y="2255774"/>
                    <a:pt x="6344666" y="2278634"/>
                  </a:cubicBezTo>
                  <a:cubicBezTo>
                    <a:pt x="6344666" y="2293874"/>
                    <a:pt x="6337046" y="2316734"/>
                    <a:pt x="6314186" y="2324354"/>
                  </a:cubicBezTo>
                  <a:cubicBezTo>
                    <a:pt x="6314186" y="2324354"/>
                    <a:pt x="6306566" y="2324354"/>
                    <a:pt x="6306566" y="2324354"/>
                  </a:cubicBezTo>
                  <a:cubicBezTo>
                    <a:pt x="6291326" y="2324354"/>
                    <a:pt x="6276086" y="2316734"/>
                    <a:pt x="6268466" y="2301494"/>
                  </a:cubicBezTo>
                  <a:close/>
                  <a:moveTo>
                    <a:pt x="236093" y="2126234"/>
                  </a:moveTo>
                  <a:cubicBezTo>
                    <a:pt x="220853" y="2118614"/>
                    <a:pt x="205613" y="2095754"/>
                    <a:pt x="213233" y="2080514"/>
                  </a:cubicBezTo>
                  <a:cubicBezTo>
                    <a:pt x="220853" y="2057654"/>
                    <a:pt x="243713" y="2050034"/>
                    <a:pt x="266573" y="2057654"/>
                  </a:cubicBezTo>
                  <a:cubicBezTo>
                    <a:pt x="281813" y="2065274"/>
                    <a:pt x="297053" y="2088134"/>
                    <a:pt x="289433" y="2103374"/>
                  </a:cubicBezTo>
                  <a:cubicBezTo>
                    <a:pt x="281813" y="2118614"/>
                    <a:pt x="266573" y="2133854"/>
                    <a:pt x="251333" y="2133854"/>
                  </a:cubicBezTo>
                  <a:cubicBezTo>
                    <a:pt x="243713" y="2133854"/>
                    <a:pt x="243713" y="2133854"/>
                    <a:pt x="236093" y="2126234"/>
                  </a:cubicBezTo>
                  <a:close/>
                  <a:moveTo>
                    <a:pt x="6199886" y="2103374"/>
                  </a:moveTo>
                  <a:cubicBezTo>
                    <a:pt x="6192266" y="2080514"/>
                    <a:pt x="6199886" y="2057654"/>
                    <a:pt x="6222746" y="2050034"/>
                  </a:cubicBezTo>
                  <a:cubicBezTo>
                    <a:pt x="6237986" y="2042414"/>
                    <a:pt x="6260846" y="2050034"/>
                    <a:pt x="6268466" y="2072894"/>
                  </a:cubicBezTo>
                  <a:cubicBezTo>
                    <a:pt x="6276086" y="2095754"/>
                    <a:pt x="6268466" y="2110994"/>
                    <a:pt x="6245606" y="2118614"/>
                  </a:cubicBezTo>
                  <a:cubicBezTo>
                    <a:pt x="6245606" y="2126234"/>
                    <a:pt x="6237986" y="2126234"/>
                    <a:pt x="6230366" y="2126234"/>
                  </a:cubicBezTo>
                  <a:cubicBezTo>
                    <a:pt x="6215126" y="2126234"/>
                    <a:pt x="6207506" y="2118614"/>
                    <a:pt x="6199886" y="2103374"/>
                  </a:cubicBezTo>
                  <a:close/>
                  <a:moveTo>
                    <a:pt x="319913" y="1928114"/>
                  </a:moveTo>
                  <a:cubicBezTo>
                    <a:pt x="297053" y="1920494"/>
                    <a:pt x="289433" y="1897634"/>
                    <a:pt x="297053" y="1882394"/>
                  </a:cubicBezTo>
                  <a:cubicBezTo>
                    <a:pt x="312293" y="1859534"/>
                    <a:pt x="335153" y="1851914"/>
                    <a:pt x="350393" y="1859534"/>
                  </a:cubicBezTo>
                  <a:cubicBezTo>
                    <a:pt x="373253" y="1867154"/>
                    <a:pt x="380873" y="1890014"/>
                    <a:pt x="365633" y="1912874"/>
                  </a:cubicBezTo>
                  <a:cubicBezTo>
                    <a:pt x="365633" y="1928114"/>
                    <a:pt x="350393" y="1935734"/>
                    <a:pt x="335153" y="1935734"/>
                  </a:cubicBezTo>
                  <a:cubicBezTo>
                    <a:pt x="327533" y="1935734"/>
                    <a:pt x="327533" y="1935734"/>
                    <a:pt x="319913" y="1928114"/>
                  </a:cubicBezTo>
                  <a:close/>
                  <a:moveTo>
                    <a:pt x="6116193" y="1905254"/>
                  </a:moveTo>
                  <a:cubicBezTo>
                    <a:pt x="6108573" y="1890014"/>
                    <a:pt x="6116193" y="1867154"/>
                    <a:pt x="6131433" y="1851914"/>
                  </a:cubicBezTo>
                  <a:cubicBezTo>
                    <a:pt x="6154293" y="1844294"/>
                    <a:pt x="6177153" y="1851914"/>
                    <a:pt x="6184773" y="1874774"/>
                  </a:cubicBezTo>
                  <a:cubicBezTo>
                    <a:pt x="6192393" y="1890014"/>
                    <a:pt x="6184773" y="1912874"/>
                    <a:pt x="6169533" y="1928114"/>
                  </a:cubicBezTo>
                  <a:cubicBezTo>
                    <a:pt x="6161913" y="1928114"/>
                    <a:pt x="6154293" y="1928114"/>
                    <a:pt x="6146673" y="1928114"/>
                  </a:cubicBezTo>
                  <a:cubicBezTo>
                    <a:pt x="6139053" y="1928114"/>
                    <a:pt x="6123813" y="1920494"/>
                    <a:pt x="6116193" y="1905254"/>
                  </a:cubicBezTo>
                  <a:close/>
                  <a:moveTo>
                    <a:pt x="411353" y="1737614"/>
                  </a:moveTo>
                  <a:cubicBezTo>
                    <a:pt x="396113" y="1729994"/>
                    <a:pt x="388493" y="1707134"/>
                    <a:pt x="396113" y="1684274"/>
                  </a:cubicBezTo>
                  <a:cubicBezTo>
                    <a:pt x="411353" y="1669034"/>
                    <a:pt x="434213" y="1661414"/>
                    <a:pt x="449453" y="1669034"/>
                  </a:cubicBezTo>
                  <a:cubicBezTo>
                    <a:pt x="464693" y="1684274"/>
                    <a:pt x="472313" y="1707134"/>
                    <a:pt x="464693" y="1722374"/>
                  </a:cubicBezTo>
                  <a:cubicBezTo>
                    <a:pt x="457073" y="1737614"/>
                    <a:pt x="441833" y="1745234"/>
                    <a:pt x="434213" y="1745234"/>
                  </a:cubicBezTo>
                  <a:cubicBezTo>
                    <a:pt x="426593" y="1745234"/>
                    <a:pt x="418973" y="1737614"/>
                    <a:pt x="411353" y="1737614"/>
                  </a:cubicBezTo>
                  <a:close/>
                  <a:moveTo>
                    <a:pt x="6017133" y="1714754"/>
                  </a:moveTo>
                  <a:cubicBezTo>
                    <a:pt x="6009513" y="1699514"/>
                    <a:pt x="6017133" y="1676654"/>
                    <a:pt x="6032373" y="1669034"/>
                  </a:cubicBezTo>
                  <a:cubicBezTo>
                    <a:pt x="6055233" y="1653794"/>
                    <a:pt x="6078093" y="1661414"/>
                    <a:pt x="6085713" y="1684274"/>
                  </a:cubicBezTo>
                  <a:cubicBezTo>
                    <a:pt x="6093333" y="1699514"/>
                    <a:pt x="6093333" y="1722374"/>
                    <a:pt x="6070473" y="1729994"/>
                  </a:cubicBezTo>
                  <a:cubicBezTo>
                    <a:pt x="6062853" y="1737614"/>
                    <a:pt x="6062853" y="1737614"/>
                    <a:pt x="6055233" y="1737614"/>
                  </a:cubicBezTo>
                  <a:cubicBezTo>
                    <a:pt x="6039993" y="1737614"/>
                    <a:pt x="6024753" y="1729994"/>
                    <a:pt x="6017133" y="1714754"/>
                  </a:cubicBezTo>
                  <a:close/>
                  <a:moveTo>
                    <a:pt x="517906" y="1554607"/>
                  </a:moveTo>
                  <a:cubicBezTo>
                    <a:pt x="502666" y="1539367"/>
                    <a:pt x="495046" y="1516507"/>
                    <a:pt x="510286" y="1501267"/>
                  </a:cubicBezTo>
                  <a:cubicBezTo>
                    <a:pt x="517906" y="1478407"/>
                    <a:pt x="540766" y="1478407"/>
                    <a:pt x="563626" y="1486027"/>
                  </a:cubicBezTo>
                  <a:cubicBezTo>
                    <a:pt x="578866" y="1501267"/>
                    <a:pt x="586486" y="1524127"/>
                    <a:pt x="571246" y="1539367"/>
                  </a:cubicBezTo>
                  <a:cubicBezTo>
                    <a:pt x="563626" y="1554607"/>
                    <a:pt x="556006" y="1554607"/>
                    <a:pt x="540766" y="1554607"/>
                  </a:cubicBezTo>
                  <a:cubicBezTo>
                    <a:pt x="533146" y="1554607"/>
                    <a:pt x="525526" y="1554607"/>
                    <a:pt x="517906" y="1554607"/>
                  </a:cubicBezTo>
                  <a:close/>
                  <a:moveTo>
                    <a:pt x="5910453" y="1539367"/>
                  </a:moveTo>
                  <a:cubicBezTo>
                    <a:pt x="5902833" y="1516507"/>
                    <a:pt x="5902833" y="1493647"/>
                    <a:pt x="5925693" y="1486027"/>
                  </a:cubicBezTo>
                  <a:cubicBezTo>
                    <a:pt x="5940933" y="1470787"/>
                    <a:pt x="5963793" y="1478407"/>
                    <a:pt x="5979033" y="1493647"/>
                  </a:cubicBezTo>
                  <a:cubicBezTo>
                    <a:pt x="5986653" y="1508887"/>
                    <a:pt x="5979033" y="1539367"/>
                    <a:pt x="5963793" y="1546987"/>
                  </a:cubicBezTo>
                  <a:cubicBezTo>
                    <a:pt x="5956173" y="1554607"/>
                    <a:pt x="5948553" y="1554607"/>
                    <a:pt x="5940933" y="1554607"/>
                  </a:cubicBezTo>
                  <a:cubicBezTo>
                    <a:pt x="5933313" y="1554607"/>
                    <a:pt x="5918073" y="1546987"/>
                    <a:pt x="5910453" y="1539367"/>
                  </a:cubicBezTo>
                  <a:close/>
                  <a:moveTo>
                    <a:pt x="639826" y="1371727"/>
                  </a:moveTo>
                  <a:cubicBezTo>
                    <a:pt x="624586" y="1364107"/>
                    <a:pt x="616966" y="1341247"/>
                    <a:pt x="632206" y="1318387"/>
                  </a:cubicBezTo>
                  <a:cubicBezTo>
                    <a:pt x="647446" y="1303147"/>
                    <a:pt x="670306" y="1303147"/>
                    <a:pt x="685546" y="1310767"/>
                  </a:cubicBezTo>
                  <a:cubicBezTo>
                    <a:pt x="700786" y="1326007"/>
                    <a:pt x="708406" y="1348867"/>
                    <a:pt x="693166" y="1364107"/>
                  </a:cubicBezTo>
                  <a:cubicBezTo>
                    <a:pt x="685546" y="1379347"/>
                    <a:pt x="677926" y="1379347"/>
                    <a:pt x="662686" y="1379347"/>
                  </a:cubicBezTo>
                  <a:cubicBezTo>
                    <a:pt x="655066" y="1379347"/>
                    <a:pt x="647446" y="1379347"/>
                    <a:pt x="639826" y="1371727"/>
                  </a:cubicBezTo>
                  <a:close/>
                  <a:moveTo>
                    <a:pt x="5788660" y="1364107"/>
                  </a:moveTo>
                  <a:cubicBezTo>
                    <a:pt x="5781040" y="1341247"/>
                    <a:pt x="5781040" y="1318387"/>
                    <a:pt x="5796280" y="1310767"/>
                  </a:cubicBezTo>
                  <a:cubicBezTo>
                    <a:pt x="5819140" y="1295527"/>
                    <a:pt x="5842000" y="1303147"/>
                    <a:pt x="5849620" y="1318387"/>
                  </a:cubicBezTo>
                  <a:cubicBezTo>
                    <a:pt x="5864860" y="1333627"/>
                    <a:pt x="5864860" y="1356487"/>
                    <a:pt x="5842000" y="1371727"/>
                  </a:cubicBezTo>
                  <a:cubicBezTo>
                    <a:pt x="5834380" y="1371727"/>
                    <a:pt x="5826760" y="1379347"/>
                    <a:pt x="5819140" y="1379347"/>
                  </a:cubicBezTo>
                  <a:cubicBezTo>
                    <a:pt x="5811520" y="1379347"/>
                    <a:pt x="5796280" y="1371727"/>
                    <a:pt x="5788660" y="1364107"/>
                  </a:cubicBezTo>
                  <a:close/>
                  <a:moveTo>
                    <a:pt x="769239" y="1204087"/>
                  </a:moveTo>
                  <a:cubicBezTo>
                    <a:pt x="753999" y="1188847"/>
                    <a:pt x="753999" y="1165987"/>
                    <a:pt x="769239" y="1150747"/>
                  </a:cubicBezTo>
                  <a:cubicBezTo>
                    <a:pt x="776859" y="1135507"/>
                    <a:pt x="807339" y="1135507"/>
                    <a:pt x="822579" y="1143127"/>
                  </a:cubicBezTo>
                  <a:cubicBezTo>
                    <a:pt x="837819" y="1158367"/>
                    <a:pt x="837819" y="1181227"/>
                    <a:pt x="822579" y="1196467"/>
                  </a:cubicBezTo>
                  <a:cubicBezTo>
                    <a:pt x="814959" y="1211707"/>
                    <a:pt x="807339" y="1211707"/>
                    <a:pt x="792099" y="1211707"/>
                  </a:cubicBezTo>
                  <a:cubicBezTo>
                    <a:pt x="784479" y="1211707"/>
                    <a:pt x="776859" y="1211707"/>
                    <a:pt x="769239" y="1204087"/>
                  </a:cubicBezTo>
                  <a:close/>
                  <a:moveTo>
                    <a:pt x="5659120" y="1196467"/>
                  </a:moveTo>
                  <a:cubicBezTo>
                    <a:pt x="5643880" y="1181227"/>
                    <a:pt x="5651500" y="1158367"/>
                    <a:pt x="5666740" y="1143127"/>
                  </a:cubicBezTo>
                  <a:cubicBezTo>
                    <a:pt x="5681980" y="1127887"/>
                    <a:pt x="5704840" y="1127887"/>
                    <a:pt x="5720080" y="1143127"/>
                  </a:cubicBezTo>
                  <a:cubicBezTo>
                    <a:pt x="5727700" y="1165987"/>
                    <a:pt x="5727700" y="1188847"/>
                    <a:pt x="5712460" y="1196467"/>
                  </a:cubicBezTo>
                  <a:cubicBezTo>
                    <a:pt x="5704840" y="1204087"/>
                    <a:pt x="5697220" y="1211707"/>
                    <a:pt x="5689600" y="1211707"/>
                  </a:cubicBezTo>
                  <a:cubicBezTo>
                    <a:pt x="5674360" y="1211707"/>
                    <a:pt x="5666740" y="1204087"/>
                    <a:pt x="5659120" y="1196467"/>
                  </a:cubicBezTo>
                  <a:close/>
                  <a:moveTo>
                    <a:pt x="914019" y="1044067"/>
                  </a:moveTo>
                  <a:cubicBezTo>
                    <a:pt x="898779" y="1028827"/>
                    <a:pt x="898779" y="1005967"/>
                    <a:pt x="914019" y="990727"/>
                  </a:cubicBezTo>
                  <a:cubicBezTo>
                    <a:pt x="929259" y="975487"/>
                    <a:pt x="952119" y="975487"/>
                    <a:pt x="967359" y="990727"/>
                  </a:cubicBezTo>
                  <a:cubicBezTo>
                    <a:pt x="982599" y="1005967"/>
                    <a:pt x="982599" y="1028827"/>
                    <a:pt x="967359" y="1044067"/>
                  </a:cubicBezTo>
                  <a:cubicBezTo>
                    <a:pt x="959739" y="1051687"/>
                    <a:pt x="952119" y="1051687"/>
                    <a:pt x="936879" y="1051687"/>
                  </a:cubicBezTo>
                  <a:cubicBezTo>
                    <a:pt x="929259" y="1051687"/>
                    <a:pt x="921639" y="1051687"/>
                    <a:pt x="914019" y="1044067"/>
                  </a:cubicBezTo>
                  <a:close/>
                  <a:moveTo>
                    <a:pt x="5514467" y="1036447"/>
                  </a:moveTo>
                  <a:cubicBezTo>
                    <a:pt x="5499227" y="1021207"/>
                    <a:pt x="5506847" y="998347"/>
                    <a:pt x="5514467" y="983107"/>
                  </a:cubicBezTo>
                  <a:cubicBezTo>
                    <a:pt x="5529707" y="967867"/>
                    <a:pt x="5560187" y="967867"/>
                    <a:pt x="5575427" y="983107"/>
                  </a:cubicBezTo>
                  <a:cubicBezTo>
                    <a:pt x="5583047" y="998347"/>
                    <a:pt x="5583047" y="1028827"/>
                    <a:pt x="5567807" y="1036447"/>
                  </a:cubicBezTo>
                  <a:cubicBezTo>
                    <a:pt x="5560187" y="1044067"/>
                    <a:pt x="5552567" y="1051687"/>
                    <a:pt x="5544947" y="1051687"/>
                  </a:cubicBezTo>
                  <a:cubicBezTo>
                    <a:pt x="5537327" y="1051687"/>
                    <a:pt x="5522087" y="1044067"/>
                    <a:pt x="5514467" y="1036447"/>
                  </a:cubicBezTo>
                  <a:close/>
                  <a:moveTo>
                    <a:pt x="1066292" y="891667"/>
                  </a:moveTo>
                  <a:cubicBezTo>
                    <a:pt x="1051052" y="876427"/>
                    <a:pt x="1051052" y="853567"/>
                    <a:pt x="1066292" y="838327"/>
                  </a:cubicBezTo>
                  <a:cubicBezTo>
                    <a:pt x="1081532" y="823087"/>
                    <a:pt x="1104392" y="823087"/>
                    <a:pt x="1119632" y="838327"/>
                  </a:cubicBezTo>
                  <a:cubicBezTo>
                    <a:pt x="1134872" y="853567"/>
                    <a:pt x="1134872" y="884047"/>
                    <a:pt x="1119632" y="899287"/>
                  </a:cubicBezTo>
                  <a:cubicBezTo>
                    <a:pt x="1112012" y="899287"/>
                    <a:pt x="1104392" y="906907"/>
                    <a:pt x="1089152" y="906907"/>
                  </a:cubicBezTo>
                  <a:cubicBezTo>
                    <a:pt x="1081532" y="906907"/>
                    <a:pt x="1073912" y="899287"/>
                    <a:pt x="1066292" y="891667"/>
                  </a:cubicBezTo>
                  <a:close/>
                  <a:moveTo>
                    <a:pt x="5362067" y="891667"/>
                  </a:moveTo>
                  <a:cubicBezTo>
                    <a:pt x="5346827" y="876427"/>
                    <a:pt x="5346827" y="853567"/>
                    <a:pt x="5362067" y="838327"/>
                  </a:cubicBezTo>
                  <a:cubicBezTo>
                    <a:pt x="5377307" y="823087"/>
                    <a:pt x="5400167" y="823087"/>
                    <a:pt x="5415407" y="838327"/>
                  </a:cubicBezTo>
                  <a:cubicBezTo>
                    <a:pt x="5430647" y="845947"/>
                    <a:pt x="5430647" y="876427"/>
                    <a:pt x="5415407" y="891667"/>
                  </a:cubicBezTo>
                  <a:cubicBezTo>
                    <a:pt x="5407787" y="899287"/>
                    <a:pt x="5400167" y="899287"/>
                    <a:pt x="5392547" y="899287"/>
                  </a:cubicBezTo>
                  <a:cubicBezTo>
                    <a:pt x="5384927" y="899287"/>
                    <a:pt x="5369687" y="899287"/>
                    <a:pt x="5362067" y="891667"/>
                  </a:cubicBezTo>
                  <a:close/>
                  <a:moveTo>
                    <a:pt x="1226312" y="754507"/>
                  </a:moveTo>
                  <a:cubicBezTo>
                    <a:pt x="1211072" y="739267"/>
                    <a:pt x="1218692" y="708787"/>
                    <a:pt x="1233932" y="701167"/>
                  </a:cubicBezTo>
                  <a:cubicBezTo>
                    <a:pt x="1249172" y="685927"/>
                    <a:pt x="1272032" y="685927"/>
                    <a:pt x="1287272" y="708787"/>
                  </a:cubicBezTo>
                  <a:cubicBezTo>
                    <a:pt x="1302512" y="724027"/>
                    <a:pt x="1294892" y="746887"/>
                    <a:pt x="1279652" y="762127"/>
                  </a:cubicBezTo>
                  <a:cubicBezTo>
                    <a:pt x="1272032" y="762127"/>
                    <a:pt x="1264412" y="769747"/>
                    <a:pt x="1256792" y="769747"/>
                  </a:cubicBezTo>
                  <a:cubicBezTo>
                    <a:pt x="1241552" y="769747"/>
                    <a:pt x="1233932" y="762127"/>
                    <a:pt x="1226312" y="754507"/>
                  </a:cubicBezTo>
                  <a:close/>
                  <a:moveTo>
                    <a:pt x="5202174" y="754507"/>
                  </a:moveTo>
                  <a:cubicBezTo>
                    <a:pt x="5186934" y="739267"/>
                    <a:pt x="5186934" y="716407"/>
                    <a:pt x="5194554" y="701167"/>
                  </a:cubicBezTo>
                  <a:cubicBezTo>
                    <a:pt x="5209794" y="685927"/>
                    <a:pt x="5232654" y="685927"/>
                    <a:pt x="5247894" y="693547"/>
                  </a:cubicBezTo>
                  <a:cubicBezTo>
                    <a:pt x="5270754" y="708787"/>
                    <a:pt x="5270754" y="731647"/>
                    <a:pt x="5255514" y="746887"/>
                  </a:cubicBezTo>
                  <a:cubicBezTo>
                    <a:pt x="5247894" y="762127"/>
                    <a:pt x="5240274" y="762127"/>
                    <a:pt x="5225034" y="762127"/>
                  </a:cubicBezTo>
                  <a:cubicBezTo>
                    <a:pt x="5217414" y="762127"/>
                    <a:pt x="5209794" y="762127"/>
                    <a:pt x="5202174" y="754507"/>
                  </a:cubicBezTo>
                  <a:close/>
                  <a:moveTo>
                    <a:pt x="1393825" y="624967"/>
                  </a:moveTo>
                  <a:cubicBezTo>
                    <a:pt x="1386205" y="602107"/>
                    <a:pt x="1386205" y="579247"/>
                    <a:pt x="1409065" y="571627"/>
                  </a:cubicBezTo>
                  <a:cubicBezTo>
                    <a:pt x="1424305" y="556387"/>
                    <a:pt x="1447165" y="564007"/>
                    <a:pt x="1462405" y="579247"/>
                  </a:cubicBezTo>
                  <a:cubicBezTo>
                    <a:pt x="1470025" y="594487"/>
                    <a:pt x="1470025" y="617347"/>
                    <a:pt x="1447165" y="632587"/>
                  </a:cubicBezTo>
                  <a:cubicBezTo>
                    <a:pt x="1439545" y="640207"/>
                    <a:pt x="1439545" y="640207"/>
                    <a:pt x="1431925" y="640207"/>
                  </a:cubicBezTo>
                  <a:cubicBezTo>
                    <a:pt x="1416685" y="640207"/>
                    <a:pt x="1401445" y="632587"/>
                    <a:pt x="1393825" y="624967"/>
                  </a:cubicBezTo>
                  <a:close/>
                  <a:moveTo>
                    <a:pt x="5034534" y="632587"/>
                  </a:moveTo>
                  <a:cubicBezTo>
                    <a:pt x="5011674" y="617347"/>
                    <a:pt x="5011674" y="594487"/>
                    <a:pt x="5019294" y="579247"/>
                  </a:cubicBezTo>
                  <a:cubicBezTo>
                    <a:pt x="5034534" y="556387"/>
                    <a:pt x="5057394" y="556387"/>
                    <a:pt x="5072634" y="564007"/>
                  </a:cubicBezTo>
                  <a:cubicBezTo>
                    <a:pt x="5095494" y="579247"/>
                    <a:pt x="5095494" y="602107"/>
                    <a:pt x="5087874" y="617347"/>
                  </a:cubicBezTo>
                  <a:cubicBezTo>
                    <a:pt x="5080254" y="632587"/>
                    <a:pt x="5065014" y="632587"/>
                    <a:pt x="5057394" y="632587"/>
                  </a:cubicBezTo>
                  <a:cubicBezTo>
                    <a:pt x="5049774" y="632587"/>
                    <a:pt x="5042154" y="632587"/>
                    <a:pt x="5034534" y="632587"/>
                  </a:cubicBezTo>
                  <a:close/>
                  <a:moveTo>
                    <a:pt x="1576578" y="502920"/>
                  </a:moveTo>
                  <a:cubicBezTo>
                    <a:pt x="1561338" y="487680"/>
                    <a:pt x="1568958" y="464820"/>
                    <a:pt x="1591818" y="449580"/>
                  </a:cubicBezTo>
                  <a:cubicBezTo>
                    <a:pt x="1607058" y="441960"/>
                    <a:pt x="1629918" y="449580"/>
                    <a:pt x="1637538" y="464820"/>
                  </a:cubicBezTo>
                  <a:cubicBezTo>
                    <a:pt x="1652778" y="487680"/>
                    <a:pt x="1645158" y="510540"/>
                    <a:pt x="1629918" y="518160"/>
                  </a:cubicBezTo>
                  <a:cubicBezTo>
                    <a:pt x="1622298" y="525780"/>
                    <a:pt x="1614678" y="525780"/>
                    <a:pt x="1607058" y="525780"/>
                  </a:cubicBezTo>
                  <a:cubicBezTo>
                    <a:pt x="1591818" y="525780"/>
                    <a:pt x="1584198" y="518160"/>
                    <a:pt x="1576578" y="502920"/>
                  </a:cubicBezTo>
                  <a:close/>
                  <a:moveTo>
                    <a:pt x="4851781" y="518160"/>
                  </a:moveTo>
                  <a:cubicBezTo>
                    <a:pt x="4836541" y="502920"/>
                    <a:pt x="4828921" y="480060"/>
                    <a:pt x="4844161" y="464820"/>
                  </a:cubicBezTo>
                  <a:cubicBezTo>
                    <a:pt x="4851781" y="441960"/>
                    <a:pt x="4874641" y="441960"/>
                    <a:pt x="4889881" y="449580"/>
                  </a:cubicBezTo>
                  <a:cubicBezTo>
                    <a:pt x="4912741" y="457200"/>
                    <a:pt x="4920361" y="487680"/>
                    <a:pt x="4905121" y="502920"/>
                  </a:cubicBezTo>
                  <a:cubicBezTo>
                    <a:pt x="4897501" y="510540"/>
                    <a:pt x="4889881" y="518160"/>
                    <a:pt x="4874641" y="518160"/>
                  </a:cubicBezTo>
                  <a:cubicBezTo>
                    <a:pt x="4867021" y="518160"/>
                    <a:pt x="4859401" y="518160"/>
                    <a:pt x="4851781" y="518160"/>
                  </a:cubicBezTo>
                  <a:close/>
                  <a:moveTo>
                    <a:pt x="1759458" y="396240"/>
                  </a:moveTo>
                  <a:cubicBezTo>
                    <a:pt x="1751838" y="381000"/>
                    <a:pt x="1759458" y="358140"/>
                    <a:pt x="1782318" y="350520"/>
                  </a:cubicBezTo>
                  <a:cubicBezTo>
                    <a:pt x="1797558" y="335280"/>
                    <a:pt x="1820418" y="342900"/>
                    <a:pt x="1828038" y="365760"/>
                  </a:cubicBezTo>
                  <a:cubicBezTo>
                    <a:pt x="1835658" y="381000"/>
                    <a:pt x="1835658" y="403860"/>
                    <a:pt x="1812798" y="419100"/>
                  </a:cubicBezTo>
                  <a:cubicBezTo>
                    <a:pt x="1805178" y="419100"/>
                    <a:pt x="1805178" y="419100"/>
                    <a:pt x="1797558" y="419100"/>
                  </a:cubicBezTo>
                  <a:cubicBezTo>
                    <a:pt x="1782318" y="419100"/>
                    <a:pt x="1767078" y="411480"/>
                    <a:pt x="1759458" y="396240"/>
                  </a:cubicBezTo>
                  <a:close/>
                  <a:moveTo>
                    <a:pt x="4669028" y="411480"/>
                  </a:moveTo>
                  <a:cubicBezTo>
                    <a:pt x="4646168" y="403860"/>
                    <a:pt x="4646168" y="381000"/>
                    <a:pt x="4653788" y="365760"/>
                  </a:cubicBezTo>
                  <a:cubicBezTo>
                    <a:pt x="4661408" y="342900"/>
                    <a:pt x="4684268" y="335280"/>
                    <a:pt x="4699508" y="342900"/>
                  </a:cubicBezTo>
                  <a:cubicBezTo>
                    <a:pt x="4722368" y="358140"/>
                    <a:pt x="4729988" y="381000"/>
                    <a:pt x="4722368" y="396240"/>
                  </a:cubicBezTo>
                  <a:cubicBezTo>
                    <a:pt x="4714748" y="411480"/>
                    <a:pt x="4699508" y="419100"/>
                    <a:pt x="4684268" y="419100"/>
                  </a:cubicBezTo>
                  <a:cubicBezTo>
                    <a:pt x="4676648" y="419100"/>
                    <a:pt x="4676648" y="419100"/>
                    <a:pt x="4669028" y="411480"/>
                  </a:cubicBezTo>
                  <a:close/>
                  <a:moveTo>
                    <a:pt x="1957451" y="304800"/>
                  </a:moveTo>
                  <a:cubicBezTo>
                    <a:pt x="1949831" y="289560"/>
                    <a:pt x="1957451" y="266700"/>
                    <a:pt x="1972691" y="259080"/>
                  </a:cubicBezTo>
                  <a:cubicBezTo>
                    <a:pt x="1995551" y="251460"/>
                    <a:pt x="2018411" y="259080"/>
                    <a:pt x="2026031" y="274320"/>
                  </a:cubicBezTo>
                  <a:cubicBezTo>
                    <a:pt x="2033651" y="297180"/>
                    <a:pt x="2026031" y="320040"/>
                    <a:pt x="2003171" y="327660"/>
                  </a:cubicBezTo>
                  <a:cubicBezTo>
                    <a:pt x="2003171" y="327660"/>
                    <a:pt x="1995551" y="327660"/>
                    <a:pt x="1987931" y="327660"/>
                  </a:cubicBezTo>
                  <a:cubicBezTo>
                    <a:pt x="1972691" y="327660"/>
                    <a:pt x="1957451" y="320040"/>
                    <a:pt x="1957451" y="304800"/>
                  </a:cubicBezTo>
                  <a:close/>
                  <a:moveTo>
                    <a:pt x="4478528" y="327660"/>
                  </a:moveTo>
                  <a:cubicBezTo>
                    <a:pt x="4455668" y="312420"/>
                    <a:pt x="4448048" y="297180"/>
                    <a:pt x="4455668" y="274320"/>
                  </a:cubicBezTo>
                  <a:cubicBezTo>
                    <a:pt x="4463288" y="251460"/>
                    <a:pt x="4486148" y="243840"/>
                    <a:pt x="4509008" y="251460"/>
                  </a:cubicBezTo>
                  <a:cubicBezTo>
                    <a:pt x="4524248" y="259080"/>
                    <a:pt x="4531868" y="281940"/>
                    <a:pt x="4524248" y="304800"/>
                  </a:cubicBezTo>
                  <a:cubicBezTo>
                    <a:pt x="4516628" y="320040"/>
                    <a:pt x="4509008" y="327660"/>
                    <a:pt x="4493768" y="327660"/>
                  </a:cubicBezTo>
                  <a:cubicBezTo>
                    <a:pt x="4486148" y="327660"/>
                    <a:pt x="4478528" y="327660"/>
                    <a:pt x="4478528" y="327660"/>
                  </a:cubicBezTo>
                  <a:close/>
                  <a:moveTo>
                    <a:pt x="2155444" y="228600"/>
                  </a:moveTo>
                  <a:cubicBezTo>
                    <a:pt x="2147824" y="205740"/>
                    <a:pt x="2155444" y="182880"/>
                    <a:pt x="2178304" y="175260"/>
                  </a:cubicBezTo>
                  <a:cubicBezTo>
                    <a:pt x="2193544" y="175260"/>
                    <a:pt x="2216404" y="182880"/>
                    <a:pt x="2224024" y="205740"/>
                  </a:cubicBezTo>
                  <a:cubicBezTo>
                    <a:pt x="2231644" y="220980"/>
                    <a:pt x="2224024" y="243840"/>
                    <a:pt x="2201164" y="251460"/>
                  </a:cubicBezTo>
                  <a:cubicBezTo>
                    <a:pt x="2201164" y="251460"/>
                    <a:pt x="2193544" y="251460"/>
                    <a:pt x="2185924" y="251460"/>
                  </a:cubicBezTo>
                  <a:cubicBezTo>
                    <a:pt x="2170684" y="251460"/>
                    <a:pt x="2155444" y="243840"/>
                    <a:pt x="2155444" y="228600"/>
                  </a:cubicBezTo>
                  <a:close/>
                  <a:moveTo>
                    <a:pt x="4280535" y="251460"/>
                  </a:moveTo>
                  <a:cubicBezTo>
                    <a:pt x="4257675" y="243840"/>
                    <a:pt x="4250055" y="220980"/>
                    <a:pt x="4257675" y="198120"/>
                  </a:cubicBezTo>
                  <a:cubicBezTo>
                    <a:pt x="4265295" y="182880"/>
                    <a:pt x="4280535" y="167640"/>
                    <a:pt x="4303395" y="175260"/>
                  </a:cubicBezTo>
                  <a:cubicBezTo>
                    <a:pt x="4326255" y="182880"/>
                    <a:pt x="4333875" y="205740"/>
                    <a:pt x="4326255" y="220980"/>
                  </a:cubicBezTo>
                  <a:cubicBezTo>
                    <a:pt x="4318635" y="243840"/>
                    <a:pt x="4303395" y="251460"/>
                    <a:pt x="4288155" y="251460"/>
                  </a:cubicBezTo>
                  <a:cubicBezTo>
                    <a:pt x="4288155" y="251460"/>
                    <a:pt x="4280535" y="251460"/>
                    <a:pt x="4280535" y="251460"/>
                  </a:cubicBezTo>
                  <a:close/>
                  <a:moveTo>
                    <a:pt x="2353564" y="160020"/>
                  </a:moveTo>
                  <a:cubicBezTo>
                    <a:pt x="2353564" y="137160"/>
                    <a:pt x="2361184" y="121920"/>
                    <a:pt x="2384044" y="114300"/>
                  </a:cubicBezTo>
                  <a:cubicBezTo>
                    <a:pt x="2406904" y="106680"/>
                    <a:pt x="2422144" y="121920"/>
                    <a:pt x="2429764" y="137160"/>
                  </a:cubicBezTo>
                  <a:cubicBezTo>
                    <a:pt x="2437384" y="160020"/>
                    <a:pt x="2422144" y="182880"/>
                    <a:pt x="2406904" y="190500"/>
                  </a:cubicBezTo>
                  <a:cubicBezTo>
                    <a:pt x="2399284" y="190500"/>
                    <a:pt x="2399284" y="190500"/>
                    <a:pt x="2391664" y="190500"/>
                  </a:cubicBezTo>
                  <a:cubicBezTo>
                    <a:pt x="2376424" y="190500"/>
                    <a:pt x="2361184" y="175260"/>
                    <a:pt x="2353564" y="160020"/>
                  </a:cubicBezTo>
                  <a:close/>
                  <a:moveTo>
                    <a:pt x="4074922" y="182880"/>
                  </a:moveTo>
                  <a:cubicBezTo>
                    <a:pt x="4059682" y="182880"/>
                    <a:pt x="4044442" y="160020"/>
                    <a:pt x="4052062" y="137160"/>
                  </a:cubicBezTo>
                  <a:cubicBezTo>
                    <a:pt x="4052062" y="121920"/>
                    <a:pt x="4074922" y="106680"/>
                    <a:pt x="4097782" y="114300"/>
                  </a:cubicBezTo>
                  <a:cubicBezTo>
                    <a:pt x="4120642" y="114300"/>
                    <a:pt x="4128262" y="137160"/>
                    <a:pt x="4120642" y="160020"/>
                  </a:cubicBezTo>
                  <a:cubicBezTo>
                    <a:pt x="4120642" y="175260"/>
                    <a:pt x="4105402" y="190500"/>
                    <a:pt x="4090162" y="190500"/>
                  </a:cubicBezTo>
                  <a:cubicBezTo>
                    <a:pt x="4082542" y="190500"/>
                    <a:pt x="4082542" y="182880"/>
                    <a:pt x="4074922" y="182880"/>
                  </a:cubicBezTo>
                  <a:close/>
                  <a:moveTo>
                    <a:pt x="2566797" y="106680"/>
                  </a:moveTo>
                  <a:cubicBezTo>
                    <a:pt x="2559177" y="91440"/>
                    <a:pt x="2574417" y="68580"/>
                    <a:pt x="2597277" y="60960"/>
                  </a:cubicBezTo>
                  <a:cubicBezTo>
                    <a:pt x="2612517" y="60960"/>
                    <a:pt x="2635377" y="76200"/>
                    <a:pt x="2635377" y="91440"/>
                  </a:cubicBezTo>
                  <a:cubicBezTo>
                    <a:pt x="2642997" y="114300"/>
                    <a:pt x="2627757" y="137160"/>
                    <a:pt x="2612517" y="137160"/>
                  </a:cubicBezTo>
                  <a:cubicBezTo>
                    <a:pt x="2604897" y="137160"/>
                    <a:pt x="2604897" y="137160"/>
                    <a:pt x="2604897" y="137160"/>
                  </a:cubicBezTo>
                  <a:cubicBezTo>
                    <a:pt x="2582037" y="137160"/>
                    <a:pt x="2566797" y="129540"/>
                    <a:pt x="2566797" y="106680"/>
                  </a:cubicBezTo>
                  <a:close/>
                  <a:moveTo>
                    <a:pt x="3869182" y="137160"/>
                  </a:moveTo>
                  <a:cubicBezTo>
                    <a:pt x="3846322" y="129540"/>
                    <a:pt x="3838702" y="114300"/>
                    <a:pt x="3838702" y="91440"/>
                  </a:cubicBezTo>
                  <a:cubicBezTo>
                    <a:pt x="3846322" y="68580"/>
                    <a:pt x="3861562" y="60960"/>
                    <a:pt x="3884422" y="60960"/>
                  </a:cubicBezTo>
                  <a:cubicBezTo>
                    <a:pt x="3907282" y="68580"/>
                    <a:pt x="3922522" y="83820"/>
                    <a:pt x="3914902" y="106680"/>
                  </a:cubicBezTo>
                  <a:cubicBezTo>
                    <a:pt x="3914902" y="121920"/>
                    <a:pt x="3899662" y="137160"/>
                    <a:pt x="3876802" y="137160"/>
                  </a:cubicBezTo>
                  <a:cubicBezTo>
                    <a:pt x="3876802" y="137160"/>
                    <a:pt x="3876802" y="137160"/>
                    <a:pt x="3869182" y="137160"/>
                  </a:cubicBezTo>
                  <a:close/>
                  <a:moveTo>
                    <a:pt x="2772410" y="68580"/>
                  </a:moveTo>
                  <a:cubicBezTo>
                    <a:pt x="2772410" y="45720"/>
                    <a:pt x="2787650" y="30480"/>
                    <a:pt x="2810510" y="30480"/>
                  </a:cubicBezTo>
                  <a:cubicBezTo>
                    <a:pt x="2825750" y="22860"/>
                    <a:pt x="2848610" y="38100"/>
                    <a:pt x="2848610" y="60960"/>
                  </a:cubicBezTo>
                  <a:cubicBezTo>
                    <a:pt x="2856230" y="83820"/>
                    <a:pt x="2840990" y="99060"/>
                    <a:pt x="2818130" y="106680"/>
                  </a:cubicBezTo>
                  <a:cubicBezTo>
                    <a:pt x="2818130" y="106680"/>
                    <a:pt x="2818130" y="106680"/>
                    <a:pt x="2810510" y="106680"/>
                  </a:cubicBezTo>
                  <a:cubicBezTo>
                    <a:pt x="2795270" y="106680"/>
                    <a:pt x="2780030" y="91440"/>
                    <a:pt x="2772410" y="68580"/>
                  </a:cubicBezTo>
                  <a:close/>
                  <a:moveTo>
                    <a:pt x="3663569" y="99060"/>
                  </a:moveTo>
                  <a:cubicBezTo>
                    <a:pt x="3640709" y="99060"/>
                    <a:pt x="3625469" y="83820"/>
                    <a:pt x="3633089" y="60960"/>
                  </a:cubicBezTo>
                  <a:cubicBezTo>
                    <a:pt x="3633089" y="38100"/>
                    <a:pt x="3648329" y="22860"/>
                    <a:pt x="3671189" y="22860"/>
                  </a:cubicBezTo>
                  <a:cubicBezTo>
                    <a:pt x="3694049" y="30480"/>
                    <a:pt x="3709289" y="45720"/>
                    <a:pt x="3701669" y="68580"/>
                  </a:cubicBezTo>
                  <a:cubicBezTo>
                    <a:pt x="3701669" y="91440"/>
                    <a:pt x="3686429" y="99060"/>
                    <a:pt x="3663569" y="99060"/>
                  </a:cubicBezTo>
                  <a:close/>
                  <a:moveTo>
                    <a:pt x="2985770" y="45720"/>
                  </a:moveTo>
                  <a:cubicBezTo>
                    <a:pt x="2985770" y="22860"/>
                    <a:pt x="3001010" y="7620"/>
                    <a:pt x="3023870" y="7620"/>
                  </a:cubicBezTo>
                  <a:cubicBezTo>
                    <a:pt x="3046730" y="7620"/>
                    <a:pt x="3061970" y="22860"/>
                    <a:pt x="3061970" y="38100"/>
                  </a:cubicBezTo>
                  <a:cubicBezTo>
                    <a:pt x="3061970" y="60960"/>
                    <a:pt x="3046730" y="83820"/>
                    <a:pt x="3031490" y="83820"/>
                  </a:cubicBezTo>
                  <a:cubicBezTo>
                    <a:pt x="3031490" y="83820"/>
                    <a:pt x="3023870" y="83820"/>
                    <a:pt x="3023870" y="83820"/>
                  </a:cubicBezTo>
                  <a:cubicBezTo>
                    <a:pt x="3008630" y="83820"/>
                    <a:pt x="2985770" y="68580"/>
                    <a:pt x="2985770" y="45720"/>
                  </a:cubicBezTo>
                  <a:close/>
                  <a:moveTo>
                    <a:pt x="3450336" y="83820"/>
                  </a:moveTo>
                  <a:cubicBezTo>
                    <a:pt x="3427476" y="76200"/>
                    <a:pt x="3412236" y="60960"/>
                    <a:pt x="3412236" y="38100"/>
                  </a:cubicBezTo>
                  <a:cubicBezTo>
                    <a:pt x="3419856" y="22860"/>
                    <a:pt x="3435096" y="0"/>
                    <a:pt x="3457956" y="7620"/>
                  </a:cubicBezTo>
                  <a:cubicBezTo>
                    <a:pt x="3480816" y="7620"/>
                    <a:pt x="3496056" y="22860"/>
                    <a:pt x="3488436" y="45720"/>
                  </a:cubicBezTo>
                  <a:cubicBezTo>
                    <a:pt x="3488436" y="68580"/>
                    <a:pt x="3473196" y="83820"/>
                    <a:pt x="3450336" y="83820"/>
                  </a:cubicBezTo>
                  <a:close/>
                  <a:moveTo>
                    <a:pt x="3199003" y="38100"/>
                  </a:moveTo>
                  <a:cubicBezTo>
                    <a:pt x="3199003" y="15240"/>
                    <a:pt x="3221863" y="0"/>
                    <a:pt x="3237103" y="0"/>
                  </a:cubicBezTo>
                  <a:cubicBezTo>
                    <a:pt x="3259963" y="0"/>
                    <a:pt x="3275203" y="15240"/>
                    <a:pt x="3275203" y="38100"/>
                  </a:cubicBezTo>
                  <a:cubicBezTo>
                    <a:pt x="3275203" y="60960"/>
                    <a:pt x="3259963" y="76200"/>
                    <a:pt x="3237103" y="76200"/>
                  </a:cubicBezTo>
                  <a:cubicBezTo>
                    <a:pt x="3221863" y="76200"/>
                    <a:pt x="3199003" y="60960"/>
                    <a:pt x="3199003" y="3810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364154" y="666456"/>
            <a:ext cx="1239932" cy="1267619"/>
            <a:chOff x="0" y="0"/>
            <a:chExt cx="2095920" cy="214272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096008" cy="2142744"/>
            </a:xfrm>
            <a:custGeom>
              <a:avLst/>
              <a:gdLst/>
              <a:ahLst/>
              <a:cxnLst/>
              <a:rect l="l" t="t" r="r" b="b"/>
              <a:pathLst>
                <a:path w="2096008" h="2142744">
                  <a:moveTo>
                    <a:pt x="1051814" y="0"/>
                  </a:moveTo>
                  <a:cubicBezTo>
                    <a:pt x="472567" y="0"/>
                    <a:pt x="0" y="472821"/>
                    <a:pt x="0" y="1052322"/>
                  </a:cubicBezTo>
                  <a:cubicBezTo>
                    <a:pt x="0" y="1311529"/>
                    <a:pt x="99060" y="1548003"/>
                    <a:pt x="259080" y="1731010"/>
                  </a:cubicBezTo>
                  <a:cubicBezTo>
                    <a:pt x="198120" y="2142744"/>
                    <a:pt x="198120" y="2142744"/>
                    <a:pt x="198120" y="2142744"/>
                  </a:cubicBezTo>
                  <a:cubicBezTo>
                    <a:pt x="586867" y="1990217"/>
                    <a:pt x="586867" y="1990217"/>
                    <a:pt x="586867" y="1990217"/>
                  </a:cubicBezTo>
                  <a:cubicBezTo>
                    <a:pt x="724027" y="2058797"/>
                    <a:pt x="884047" y="2097024"/>
                    <a:pt x="1051814" y="2097024"/>
                  </a:cubicBezTo>
                  <a:cubicBezTo>
                    <a:pt x="1623441" y="2097024"/>
                    <a:pt x="2096008" y="1624203"/>
                    <a:pt x="2096008" y="1052322"/>
                  </a:cubicBezTo>
                  <a:cubicBezTo>
                    <a:pt x="2095881" y="472821"/>
                    <a:pt x="1623441" y="0"/>
                    <a:pt x="105181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0" name="Freeform 10"/>
          <p:cNvSpPr/>
          <p:nvPr/>
        </p:nvSpPr>
        <p:spPr>
          <a:xfrm>
            <a:off x="3079268" y="2960668"/>
            <a:ext cx="1302927" cy="1077876"/>
          </a:xfrm>
          <a:custGeom>
            <a:avLst/>
            <a:gdLst/>
            <a:ahLst/>
            <a:cxnLst/>
            <a:rect l="l" t="t" r="r" b="b"/>
            <a:pathLst>
              <a:path w="1302927" h="1077876">
                <a:moveTo>
                  <a:pt x="0" y="0"/>
                </a:moveTo>
                <a:lnTo>
                  <a:pt x="1302927" y="0"/>
                </a:lnTo>
                <a:lnTo>
                  <a:pt x="1302927" y="1077876"/>
                </a:lnTo>
                <a:lnTo>
                  <a:pt x="0" y="107787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1236554" y="4150844"/>
            <a:ext cx="4447326" cy="15474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103"/>
              </a:lnSpc>
              <a:spcBef>
                <a:spcPct val="0"/>
              </a:spcBef>
            </a:pPr>
            <a:r>
              <a:rPr lang="en-US" sz="5086">
                <a:solidFill>
                  <a:srgbClr val="FFFFFF"/>
                </a:solidFill>
                <a:latin typeface="Montserrat Bold"/>
              </a:rPr>
              <a:t>Quy trình thiết kết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491939" y="932044"/>
            <a:ext cx="931538" cy="6697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8"/>
              </a:lnSpc>
            </a:pPr>
            <a:r>
              <a:rPr lang="en-US" sz="3998">
                <a:solidFill>
                  <a:srgbClr val="FFFFFF"/>
                </a:solidFill>
                <a:latin typeface="Montserrat Bold"/>
              </a:rPr>
              <a:t>01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812182" y="1014515"/>
            <a:ext cx="7495556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dirty="0" err="1">
                <a:solidFill>
                  <a:srgbClr val="101010"/>
                </a:solidFill>
                <a:latin typeface="Montserrat Bold"/>
              </a:rPr>
              <a:t>Phân</a:t>
            </a:r>
            <a:r>
              <a:rPr lang="en-US" sz="3000" dirty="0">
                <a:solidFill>
                  <a:srgbClr val="101010"/>
                </a:solidFill>
                <a:latin typeface="Montserrat Bold"/>
              </a:rPr>
              <a:t> </a:t>
            </a:r>
            <a:r>
              <a:rPr lang="en-US" sz="3000" dirty="0" err="1">
                <a:solidFill>
                  <a:srgbClr val="101010"/>
                </a:solidFill>
                <a:latin typeface="Montserrat Bold"/>
              </a:rPr>
              <a:t>tích</a:t>
            </a:r>
            <a:r>
              <a:rPr lang="en-US" sz="3000" dirty="0">
                <a:solidFill>
                  <a:srgbClr val="101010"/>
                </a:solidFill>
                <a:latin typeface="Montserrat Bold"/>
              </a:rPr>
              <a:t> </a:t>
            </a:r>
            <a:r>
              <a:rPr lang="en-US" sz="3000" dirty="0" err="1">
                <a:solidFill>
                  <a:srgbClr val="101010"/>
                </a:solidFill>
                <a:latin typeface="Montserrat Bold"/>
              </a:rPr>
              <a:t>các</a:t>
            </a:r>
            <a:r>
              <a:rPr lang="en-US" sz="3000" dirty="0">
                <a:solidFill>
                  <a:srgbClr val="101010"/>
                </a:solidFill>
                <a:latin typeface="Montserrat Bold"/>
              </a:rPr>
              <a:t> </a:t>
            </a:r>
            <a:r>
              <a:rPr lang="en-US" sz="3000" dirty="0" err="1">
                <a:solidFill>
                  <a:srgbClr val="101010"/>
                </a:solidFill>
                <a:latin typeface="Montserrat Bold"/>
              </a:rPr>
              <a:t>yêu</a:t>
            </a:r>
            <a:r>
              <a:rPr lang="en-US" sz="3000" dirty="0">
                <a:solidFill>
                  <a:srgbClr val="101010"/>
                </a:solidFill>
                <a:latin typeface="Montserrat Bold"/>
              </a:rPr>
              <a:t> </a:t>
            </a:r>
            <a:r>
              <a:rPr lang="en-US" sz="3000" dirty="0" err="1">
                <a:solidFill>
                  <a:srgbClr val="101010"/>
                </a:solidFill>
                <a:latin typeface="Montserrat Bold"/>
              </a:rPr>
              <a:t>cầu</a:t>
            </a:r>
            <a:endParaRPr lang="en-US" sz="3000" dirty="0">
              <a:solidFill>
                <a:srgbClr val="101010"/>
              </a:solidFill>
              <a:latin typeface="Montserrat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7108564" y="3320351"/>
            <a:ext cx="1320833" cy="9694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38"/>
              </a:lnSpc>
            </a:pPr>
            <a:r>
              <a:rPr lang="en-US" sz="5670">
                <a:solidFill>
                  <a:srgbClr val="FFFFFF"/>
                </a:solidFill>
                <a:latin typeface="Montserrat Bold"/>
              </a:rPr>
              <a:t>02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5375148" y="5414823"/>
            <a:ext cx="457877" cy="457877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w="3810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5679476" y="4185421"/>
            <a:ext cx="457877" cy="457877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w="3810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5137263" y="2960668"/>
            <a:ext cx="457877" cy="457877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w="3810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3924318" y="2130443"/>
            <a:ext cx="457877" cy="457877"/>
            <a:chOff x="0" y="0"/>
            <a:chExt cx="812800" cy="8128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w="3810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sp>
        <p:nvSpPr>
          <p:cNvPr id="27" name="Freeform 27"/>
          <p:cNvSpPr/>
          <p:nvPr/>
        </p:nvSpPr>
        <p:spPr>
          <a:xfrm rot="-1898322">
            <a:off x="-2407483" y="7584576"/>
            <a:ext cx="4891502" cy="4903762"/>
          </a:xfrm>
          <a:custGeom>
            <a:avLst/>
            <a:gdLst/>
            <a:ahLst/>
            <a:cxnLst/>
            <a:rect l="l" t="t" r="r" b="b"/>
            <a:pathLst>
              <a:path w="4891502" h="4903762">
                <a:moveTo>
                  <a:pt x="0" y="0"/>
                </a:moveTo>
                <a:lnTo>
                  <a:pt x="4891503" y="0"/>
                </a:lnTo>
                <a:lnTo>
                  <a:pt x="4891503" y="4903761"/>
                </a:lnTo>
                <a:lnTo>
                  <a:pt x="0" y="49037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8" name="Group 28"/>
          <p:cNvGrpSpPr/>
          <p:nvPr/>
        </p:nvGrpSpPr>
        <p:grpSpPr>
          <a:xfrm>
            <a:off x="4755182" y="6431695"/>
            <a:ext cx="457877" cy="457877"/>
            <a:chOff x="0" y="0"/>
            <a:chExt cx="812800" cy="81280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w="3810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3534940" y="6778640"/>
            <a:ext cx="457877" cy="457877"/>
            <a:chOff x="0" y="0"/>
            <a:chExt cx="812800" cy="81280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w="3810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grpSp>
        <p:nvGrpSpPr>
          <p:cNvPr id="34" name="Group 34"/>
          <p:cNvGrpSpPr/>
          <p:nvPr/>
        </p:nvGrpSpPr>
        <p:grpSpPr>
          <a:xfrm rot="681976">
            <a:off x="5792228" y="1885830"/>
            <a:ext cx="1239932" cy="1267619"/>
            <a:chOff x="0" y="0"/>
            <a:chExt cx="2095920" cy="2142720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2096008" cy="2142744"/>
            </a:xfrm>
            <a:custGeom>
              <a:avLst/>
              <a:gdLst/>
              <a:ahLst/>
              <a:cxnLst/>
              <a:rect l="l" t="t" r="r" b="b"/>
              <a:pathLst>
                <a:path w="2096008" h="2142744">
                  <a:moveTo>
                    <a:pt x="1051814" y="0"/>
                  </a:moveTo>
                  <a:cubicBezTo>
                    <a:pt x="472567" y="0"/>
                    <a:pt x="0" y="472821"/>
                    <a:pt x="0" y="1052322"/>
                  </a:cubicBezTo>
                  <a:cubicBezTo>
                    <a:pt x="0" y="1311529"/>
                    <a:pt x="99060" y="1548003"/>
                    <a:pt x="259080" y="1731010"/>
                  </a:cubicBezTo>
                  <a:cubicBezTo>
                    <a:pt x="198120" y="2142744"/>
                    <a:pt x="198120" y="2142744"/>
                    <a:pt x="198120" y="2142744"/>
                  </a:cubicBezTo>
                  <a:cubicBezTo>
                    <a:pt x="586867" y="1990217"/>
                    <a:pt x="586867" y="1990217"/>
                    <a:pt x="586867" y="1990217"/>
                  </a:cubicBezTo>
                  <a:cubicBezTo>
                    <a:pt x="724027" y="2058797"/>
                    <a:pt x="884047" y="2097024"/>
                    <a:pt x="1051814" y="2097024"/>
                  </a:cubicBezTo>
                  <a:cubicBezTo>
                    <a:pt x="1623441" y="2097024"/>
                    <a:pt x="2096008" y="1624203"/>
                    <a:pt x="2096008" y="1052322"/>
                  </a:cubicBezTo>
                  <a:cubicBezTo>
                    <a:pt x="2095881" y="472821"/>
                    <a:pt x="1623441" y="0"/>
                    <a:pt x="105181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6" name="TextBox 36"/>
          <p:cNvSpPr txBox="1"/>
          <p:nvPr/>
        </p:nvSpPr>
        <p:spPr>
          <a:xfrm>
            <a:off x="5920530" y="2146213"/>
            <a:ext cx="931538" cy="6697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8"/>
              </a:lnSpc>
            </a:pPr>
            <a:r>
              <a:rPr lang="en-US" sz="3998">
                <a:solidFill>
                  <a:srgbClr val="FFFFFF"/>
                </a:solidFill>
                <a:latin typeface="Montserrat Bold"/>
              </a:rPr>
              <a:t>02</a:t>
            </a:r>
          </a:p>
        </p:txBody>
      </p:sp>
      <p:grpSp>
        <p:nvGrpSpPr>
          <p:cNvPr id="37" name="Group 37"/>
          <p:cNvGrpSpPr/>
          <p:nvPr/>
        </p:nvGrpSpPr>
        <p:grpSpPr>
          <a:xfrm rot="1935758">
            <a:off x="6361640" y="3435190"/>
            <a:ext cx="1239932" cy="1267619"/>
            <a:chOff x="0" y="0"/>
            <a:chExt cx="2095920" cy="2142720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2096008" cy="2142744"/>
            </a:xfrm>
            <a:custGeom>
              <a:avLst/>
              <a:gdLst/>
              <a:ahLst/>
              <a:cxnLst/>
              <a:rect l="l" t="t" r="r" b="b"/>
              <a:pathLst>
                <a:path w="2096008" h="2142744">
                  <a:moveTo>
                    <a:pt x="1051814" y="0"/>
                  </a:moveTo>
                  <a:cubicBezTo>
                    <a:pt x="472567" y="0"/>
                    <a:pt x="0" y="472821"/>
                    <a:pt x="0" y="1052322"/>
                  </a:cubicBezTo>
                  <a:cubicBezTo>
                    <a:pt x="0" y="1311529"/>
                    <a:pt x="99060" y="1548003"/>
                    <a:pt x="259080" y="1731010"/>
                  </a:cubicBezTo>
                  <a:cubicBezTo>
                    <a:pt x="198120" y="2142744"/>
                    <a:pt x="198120" y="2142744"/>
                    <a:pt x="198120" y="2142744"/>
                  </a:cubicBezTo>
                  <a:cubicBezTo>
                    <a:pt x="586867" y="1990217"/>
                    <a:pt x="586867" y="1990217"/>
                    <a:pt x="586867" y="1990217"/>
                  </a:cubicBezTo>
                  <a:cubicBezTo>
                    <a:pt x="724027" y="2058797"/>
                    <a:pt x="884047" y="2097024"/>
                    <a:pt x="1051814" y="2097024"/>
                  </a:cubicBezTo>
                  <a:cubicBezTo>
                    <a:pt x="1623441" y="2097024"/>
                    <a:pt x="2096008" y="1624203"/>
                    <a:pt x="2096008" y="1052322"/>
                  </a:cubicBezTo>
                  <a:cubicBezTo>
                    <a:pt x="2095881" y="472821"/>
                    <a:pt x="1623441" y="0"/>
                    <a:pt x="105181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9" name="Group 39"/>
          <p:cNvGrpSpPr/>
          <p:nvPr/>
        </p:nvGrpSpPr>
        <p:grpSpPr>
          <a:xfrm rot="2900224">
            <a:off x="6276570" y="5064461"/>
            <a:ext cx="1239932" cy="1267619"/>
            <a:chOff x="0" y="0"/>
            <a:chExt cx="2095920" cy="2142720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2096008" cy="2142744"/>
            </a:xfrm>
            <a:custGeom>
              <a:avLst/>
              <a:gdLst/>
              <a:ahLst/>
              <a:cxnLst/>
              <a:rect l="l" t="t" r="r" b="b"/>
              <a:pathLst>
                <a:path w="2096008" h="2142744">
                  <a:moveTo>
                    <a:pt x="1051814" y="0"/>
                  </a:moveTo>
                  <a:cubicBezTo>
                    <a:pt x="472567" y="0"/>
                    <a:pt x="0" y="472821"/>
                    <a:pt x="0" y="1052322"/>
                  </a:cubicBezTo>
                  <a:cubicBezTo>
                    <a:pt x="0" y="1311529"/>
                    <a:pt x="99060" y="1548003"/>
                    <a:pt x="259080" y="1731010"/>
                  </a:cubicBezTo>
                  <a:cubicBezTo>
                    <a:pt x="198120" y="2142744"/>
                    <a:pt x="198120" y="2142744"/>
                    <a:pt x="198120" y="2142744"/>
                  </a:cubicBezTo>
                  <a:cubicBezTo>
                    <a:pt x="586867" y="1990217"/>
                    <a:pt x="586867" y="1990217"/>
                    <a:pt x="586867" y="1990217"/>
                  </a:cubicBezTo>
                  <a:cubicBezTo>
                    <a:pt x="724027" y="2058797"/>
                    <a:pt x="884047" y="2097024"/>
                    <a:pt x="1051814" y="2097024"/>
                  </a:cubicBezTo>
                  <a:cubicBezTo>
                    <a:pt x="1623441" y="2097024"/>
                    <a:pt x="2096008" y="1624203"/>
                    <a:pt x="2096008" y="1052322"/>
                  </a:cubicBezTo>
                  <a:cubicBezTo>
                    <a:pt x="2095881" y="472821"/>
                    <a:pt x="1623441" y="0"/>
                    <a:pt x="105181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1" name="Group 41"/>
          <p:cNvGrpSpPr/>
          <p:nvPr/>
        </p:nvGrpSpPr>
        <p:grpSpPr>
          <a:xfrm rot="4500367">
            <a:off x="5517386" y="6560721"/>
            <a:ext cx="1239932" cy="1267619"/>
            <a:chOff x="0" y="0"/>
            <a:chExt cx="2095920" cy="2142720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2096008" cy="2142744"/>
            </a:xfrm>
            <a:custGeom>
              <a:avLst/>
              <a:gdLst/>
              <a:ahLst/>
              <a:cxnLst/>
              <a:rect l="l" t="t" r="r" b="b"/>
              <a:pathLst>
                <a:path w="2096008" h="2142744">
                  <a:moveTo>
                    <a:pt x="1051814" y="0"/>
                  </a:moveTo>
                  <a:cubicBezTo>
                    <a:pt x="472567" y="0"/>
                    <a:pt x="0" y="472821"/>
                    <a:pt x="0" y="1052322"/>
                  </a:cubicBezTo>
                  <a:cubicBezTo>
                    <a:pt x="0" y="1311529"/>
                    <a:pt x="99060" y="1548003"/>
                    <a:pt x="259080" y="1731010"/>
                  </a:cubicBezTo>
                  <a:cubicBezTo>
                    <a:pt x="198120" y="2142744"/>
                    <a:pt x="198120" y="2142744"/>
                    <a:pt x="198120" y="2142744"/>
                  </a:cubicBezTo>
                  <a:cubicBezTo>
                    <a:pt x="586867" y="1990217"/>
                    <a:pt x="586867" y="1990217"/>
                    <a:pt x="586867" y="1990217"/>
                  </a:cubicBezTo>
                  <a:cubicBezTo>
                    <a:pt x="724027" y="2058797"/>
                    <a:pt x="884047" y="2097024"/>
                    <a:pt x="1051814" y="2097024"/>
                  </a:cubicBezTo>
                  <a:cubicBezTo>
                    <a:pt x="1623441" y="2097024"/>
                    <a:pt x="2096008" y="1624203"/>
                    <a:pt x="2096008" y="1052322"/>
                  </a:cubicBezTo>
                  <a:cubicBezTo>
                    <a:pt x="2095881" y="472821"/>
                    <a:pt x="1623441" y="0"/>
                    <a:pt x="105181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3" name="Group 43"/>
          <p:cNvGrpSpPr/>
          <p:nvPr/>
        </p:nvGrpSpPr>
        <p:grpSpPr>
          <a:xfrm rot="5523563">
            <a:off x="4028529" y="7445074"/>
            <a:ext cx="1239932" cy="1267619"/>
            <a:chOff x="0" y="0"/>
            <a:chExt cx="2095920" cy="2142720"/>
          </a:xfrm>
        </p:grpSpPr>
        <p:sp>
          <p:nvSpPr>
            <p:cNvPr id="44" name="Freeform 44"/>
            <p:cNvSpPr/>
            <p:nvPr/>
          </p:nvSpPr>
          <p:spPr>
            <a:xfrm>
              <a:off x="0" y="0"/>
              <a:ext cx="2096008" cy="2142744"/>
            </a:xfrm>
            <a:custGeom>
              <a:avLst/>
              <a:gdLst/>
              <a:ahLst/>
              <a:cxnLst/>
              <a:rect l="l" t="t" r="r" b="b"/>
              <a:pathLst>
                <a:path w="2096008" h="2142744">
                  <a:moveTo>
                    <a:pt x="1051814" y="0"/>
                  </a:moveTo>
                  <a:cubicBezTo>
                    <a:pt x="472567" y="0"/>
                    <a:pt x="0" y="472821"/>
                    <a:pt x="0" y="1052322"/>
                  </a:cubicBezTo>
                  <a:cubicBezTo>
                    <a:pt x="0" y="1311529"/>
                    <a:pt x="99060" y="1548003"/>
                    <a:pt x="259080" y="1731010"/>
                  </a:cubicBezTo>
                  <a:cubicBezTo>
                    <a:pt x="198120" y="2142744"/>
                    <a:pt x="198120" y="2142744"/>
                    <a:pt x="198120" y="2142744"/>
                  </a:cubicBezTo>
                  <a:cubicBezTo>
                    <a:pt x="586867" y="1990217"/>
                    <a:pt x="586867" y="1990217"/>
                    <a:pt x="586867" y="1990217"/>
                  </a:cubicBezTo>
                  <a:cubicBezTo>
                    <a:pt x="724027" y="2058797"/>
                    <a:pt x="884047" y="2097024"/>
                    <a:pt x="1051814" y="2097024"/>
                  </a:cubicBezTo>
                  <a:cubicBezTo>
                    <a:pt x="1623441" y="2097024"/>
                    <a:pt x="2096008" y="1624203"/>
                    <a:pt x="2096008" y="1052322"/>
                  </a:cubicBezTo>
                  <a:cubicBezTo>
                    <a:pt x="2095881" y="472821"/>
                    <a:pt x="1623441" y="0"/>
                    <a:pt x="105181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5" name="TextBox 45"/>
          <p:cNvSpPr txBox="1"/>
          <p:nvPr/>
        </p:nvSpPr>
        <p:spPr>
          <a:xfrm>
            <a:off x="6515837" y="3700778"/>
            <a:ext cx="931538" cy="6697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8"/>
              </a:lnSpc>
            </a:pPr>
            <a:r>
              <a:rPr lang="en-US" sz="3998">
                <a:solidFill>
                  <a:srgbClr val="FFFFFF"/>
                </a:solidFill>
                <a:latin typeface="Montserrat Bold"/>
              </a:rPr>
              <a:t>03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6444209" y="5348148"/>
            <a:ext cx="931538" cy="6697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8"/>
              </a:lnSpc>
            </a:pPr>
            <a:r>
              <a:rPr lang="en-US" sz="3998">
                <a:solidFill>
                  <a:srgbClr val="FFFFFF"/>
                </a:solidFill>
                <a:latin typeface="Montserrat Bold"/>
              </a:rPr>
              <a:t>04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5653259" y="6822897"/>
            <a:ext cx="931538" cy="6697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8"/>
              </a:lnSpc>
            </a:pPr>
            <a:r>
              <a:rPr lang="en-US" sz="3998">
                <a:solidFill>
                  <a:srgbClr val="FFFFFF"/>
                </a:solidFill>
                <a:latin typeface="Montserrat Bold"/>
              </a:rPr>
              <a:t>05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4205724" y="7735277"/>
            <a:ext cx="931538" cy="6697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8"/>
              </a:lnSpc>
            </a:pPr>
            <a:r>
              <a:rPr lang="en-US" sz="3998">
                <a:solidFill>
                  <a:srgbClr val="FFFFFF"/>
                </a:solidFill>
                <a:latin typeface="Montserrat Bold"/>
              </a:rPr>
              <a:t>06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7216913" y="2228684"/>
            <a:ext cx="7495556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101010"/>
                </a:solidFill>
                <a:latin typeface="Montserrat Bold"/>
              </a:rPr>
              <a:t>Khảo sát thực tế 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7844184" y="3783250"/>
            <a:ext cx="7495556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dirty="0" err="1">
                <a:solidFill>
                  <a:srgbClr val="101010"/>
                </a:solidFill>
                <a:latin typeface="Montserrat Bold"/>
              </a:rPr>
              <a:t>Xác</a:t>
            </a:r>
            <a:r>
              <a:rPr lang="en-US" sz="3000" dirty="0">
                <a:solidFill>
                  <a:srgbClr val="101010"/>
                </a:solidFill>
                <a:latin typeface="Montserrat Bold"/>
              </a:rPr>
              <a:t> </a:t>
            </a:r>
            <a:r>
              <a:rPr lang="en-US" sz="3000" dirty="0" err="1">
                <a:solidFill>
                  <a:srgbClr val="101010"/>
                </a:solidFill>
                <a:latin typeface="Montserrat Bold"/>
              </a:rPr>
              <a:t>định</a:t>
            </a:r>
            <a:r>
              <a:rPr lang="en-US" sz="3000" dirty="0">
                <a:solidFill>
                  <a:srgbClr val="101010"/>
                </a:solidFill>
                <a:latin typeface="Montserrat Bold"/>
              </a:rPr>
              <a:t> </a:t>
            </a:r>
            <a:r>
              <a:rPr lang="en-US" sz="3000" dirty="0" err="1">
                <a:solidFill>
                  <a:srgbClr val="101010"/>
                </a:solidFill>
                <a:latin typeface="Montserrat Bold"/>
              </a:rPr>
              <a:t>các</a:t>
            </a:r>
            <a:r>
              <a:rPr lang="en-US" sz="3000" dirty="0">
                <a:solidFill>
                  <a:srgbClr val="101010"/>
                </a:solidFill>
                <a:latin typeface="Montserrat Bold"/>
              </a:rPr>
              <a:t> </a:t>
            </a:r>
            <a:r>
              <a:rPr lang="en-US" sz="3000" dirty="0" err="1">
                <a:solidFill>
                  <a:srgbClr val="101010"/>
                </a:solidFill>
                <a:latin typeface="Montserrat Bold"/>
              </a:rPr>
              <a:t>thực</a:t>
            </a:r>
            <a:r>
              <a:rPr lang="en-US" sz="3000" dirty="0">
                <a:solidFill>
                  <a:srgbClr val="101010"/>
                </a:solidFill>
                <a:latin typeface="Montserrat Bold"/>
              </a:rPr>
              <a:t> </a:t>
            </a:r>
            <a:r>
              <a:rPr lang="en-US" sz="3000" dirty="0" err="1">
                <a:solidFill>
                  <a:srgbClr val="101010"/>
                </a:solidFill>
                <a:latin typeface="Montserrat Bold"/>
              </a:rPr>
              <a:t>thể</a:t>
            </a:r>
            <a:r>
              <a:rPr lang="en-US" sz="3000" dirty="0">
                <a:solidFill>
                  <a:srgbClr val="101010"/>
                </a:solidFill>
                <a:latin typeface="Montserrat Bold"/>
              </a:rPr>
              <a:t> </a:t>
            </a:r>
            <a:r>
              <a:rPr lang="en-US" sz="3000" dirty="0" err="1">
                <a:solidFill>
                  <a:srgbClr val="101010"/>
                </a:solidFill>
                <a:latin typeface="Montserrat Bold"/>
              </a:rPr>
              <a:t>và</a:t>
            </a:r>
            <a:r>
              <a:rPr lang="en-US" sz="3000" dirty="0">
                <a:solidFill>
                  <a:srgbClr val="101010"/>
                </a:solidFill>
                <a:latin typeface="Montserrat Bold"/>
              </a:rPr>
              <a:t> </a:t>
            </a:r>
            <a:r>
              <a:rPr lang="en-US" sz="3000" dirty="0" err="1">
                <a:solidFill>
                  <a:srgbClr val="101010"/>
                </a:solidFill>
                <a:latin typeface="Montserrat Bold"/>
              </a:rPr>
              <a:t>thuộc</a:t>
            </a:r>
            <a:r>
              <a:rPr lang="en-US" sz="3000" dirty="0">
                <a:solidFill>
                  <a:srgbClr val="101010"/>
                </a:solidFill>
                <a:latin typeface="Montserrat Bold"/>
              </a:rPr>
              <a:t> </a:t>
            </a:r>
            <a:r>
              <a:rPr lang="en-US" sz="3000" dirty="0" err="1">
                <a:solidFill>
                  <a:srgbClr val="101010"/>
                </a:solidFill>
                <a:latin typeface="Montserrat Bold"/>
              </a:rPr>
              <a:t>tính</a:t>
            </a:r>
            <a:endParaRPr lang="en-US" sz="3000" dirty="0">
              <a:solidFill>
                <a:srgbClr val="101010"/>
              </a:solidFill>
              <a:latin typeface="Montserrat Bold"/>
            </a:endParaRPr>
          </a:p>
        </p:txBody>
      </p:sp>
      <p:sp>
        <p:nvSpPr>
          <p:cNvPr id="51" name="TextBox 51"/>
          <p:cNvSpPr txBox="1"/>
          <p:nvPr/>
        </p:nvSpPr>
        <p:spPr>
          <a:xfrm>
            <a:off x="7680547" y="5412520"/>
            <a:ext cx="7495556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101010"/>
                </a:solidFill>
                <a:latin typeface="Montserrat Bold"/>
              </a:rPr>
              <a:t>Xây dựng sơ đồ thực thể liên kết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6909978" y="6978314"/>
            <a:ext cx="7495556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dirty="0" err="1">
                <a:solidFill>
                  <a:srgbClr val="101010"/>
                </a:solidFill>
                <a:latin typeface="Montserrat Bold"/>
              </a:rPr>
              <a:t>Xây</a:t>
            </a:r>
            <a:r>
              <a:rPr lang="en-US" sz="3000" dirty="0">
                <a:solidFill>
                  <a:srgbClr val="101010"/>
                </a:solidFill>
                <a:latin typeface="Montserrat Bold"/>
              </a:rPr>
              <a:t> </a:t>
            </a:r>
            <a:r>
              <a:rPr lang="en-US" sz="3000" dirty="0" err="1">
                <a:solidFill>
                  <a:srgbClr val="101010"/>
                </a:solidFill>
                <a:latin typeface="Montserrat Bold"/>
              </a:rPr>
              <a:t>dựng</a:t>
            </a:r>
            <a:r>
              <a:rPr lang="en-US" sz="3000" dirty="0">
                <a:solidFill>
                  <a:srgbClr val="101010"/>
                </a:solidFill>
                <a:latin typeface="Montserrat Bold"/>
              </a:rPr>
              <a:t> </a:t>
            </a:r>
            <a:r>
              <a:rPr lang="en-US" sz="3000" dirty="0" err="1">
                <a:solidFill>
                  <a:srgbClr val="101010"/>
                </a:solidFill>
                <a:latin typeface="Montserrat Bold"/>
              </a:rPr>
              <a:t>sơ</a:t>
            </a:r>
            <a:r>
              <a:rPr lang="en-US" sz="3000" dirty="0">
                <a:solidFill>
                  <a:srgbClr val="101010"/>
                </a:solidFill>
                <a:latin typeface="Montserrat Bold"/>
              </a:rPr>
              <a:t> </a:t>
            </a:r>
            <a:r>
              <a:rPr lang="en-US" sz="3000" dirty="0" err="1">
                <a:solidFill>
                  <a:srgbClr val="101010"/>
                </a:solidFill>
                <a:latin typeface="Montserrat Bold"/>
              </a:rPr>
              <a:t>đồ</a:t>
            </a:r>
            <a:r>
              <a:rPr lang="en-US" sz="3000" dirty="0">
                <a:solidFill>
                  <a:srgbClr val="101010"/>
                </a:solidFill>
                <a:latin typeface="Montserrat Bold"/>
              </a:rPr>
              <a:t> </a:t>
            </a:r>
            <a:r>
              <a:rPr lang="en-US" sz="3000" dirty="0" err="1">
                <a:solidFill>
                  <a:srgbClr val="101010"/>
                </a:solidFill>
                <a:latin typeface="Montserrat Bold"/>
              </a:rPr>
              <a:t>quan</a:t>
            </a:r>
            <a:r>
              <a:rPr lang="en-US" sz="3000" dirty="0">
                <a:solidFill>
                  <a:srgbClr val="101010"/>
                </a:solidFill>
                <a:latin typeface="Montserrat Bold"/>
              </a:rPr>
              <a:t> </a:t>
            </a:r>
            <a:r>
              <a:rPr lang="en-US" sz="3000" dirty="0" err="1">
                <a:solidFill>
                  <a:srgbClr val="101010"/>
                </a:solidFill>
                <a:latin typeface="Montserrat Bold"/>
              </a:rPr>
              <a:t>hệ</a:t>
            </a:r>
            <a:r>
              <a:rPr lang="en-US" sz="3000" dirty="0">
                <a:solidFill>
                  <a:srgbClr val="101010"/>
                </a:solidFill>
                <a:latin typeface="Montserrat Bold"/>
              </a:rPr>
              <a:t> logic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5423477" y="8119294"/>
            <a:ext cx="7495556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101010"/>
                </a:solidFill>
                <a:latin typeface="Montserrat Bold"/>
              </a:rPr>
              <a:t>Phân tích chi tiết sơ đồ quan hệ</a:t>
            </a:r>
          </a:p>
        </p:txBody>
      </p:sp>
    </p:spTree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051465" y="-2544328"/>
            <a:ext cx="9898854" cy="8599630"/>
          </a:xfrm>
          <a:custGeom>
            <a:avLst/>
            <a:gdLst/>
            <a:ahLst/>
            <a:cxnLst/>
            <a:rect l="l" t="t" r="r" b="b"/>
            <a:pathLst>
              <a:path w="9898854" h="8599630">
                <a:moveTo>
                  <a:pt x="0" y="0"/>
                </a:moveTo>
                <a:lnTo>
                  <a:pt x="9898854" y="0"/>
                </a:lnTo>
                <a:lnTo>
                  <a:pt x="9898854" y="8599629"/>
                </a:lnTo>
                <a:lnTo>
                  <a:pt x="0" y="859962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3163545" y="2018659"/>
            <a:ext cx="8525731" cy="1114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841"/>
              </a:lnSpc>
              <a:spcBef>
                <a:spcPct val="0"/>
              </a:spcBef>
            </a:pPr>
            <a:r>
              <a:rPr lang="en-US" sz="7368">
                <a:solidFill>
                  <a:srgbClr val="101010"/>
                </a:solidFill>
                <a:latin typeface="Montserrat Bold"/>
              </a:rPr>
              <a:t>Các yêu cầu</a:t>
            </a:r>
          </a:p>
        </p:txBody>
      </p:sp>
      <p:sp>
        <p:nvSpPr>
          <p:cNvPr id="4" name="Freeform 4"/>
          <p:cNvSpPr/>
          <p:nvPr/>
        </p:nvSpPr>
        <p:spPr>
          <a:xfrm>
            <a:off x="1213379" y="1755487"/>
            <a:ext cx="1584089" cy="1640770"/>
          </a:xfrm>
          <a:custGeom>
            <a:avLst/>
            <a:gdLst/>
            <a:ahLst/>
            <a:cxnLst/>
            <a:rect l="l" t="t" r="r" b="b"/>
            <a:pathLst>
              <a:path w="1584089" h="1640770">
                <a:moveTo>
                  <a:pt x="0" y="0"/>
                </a:moveTo>
                <a:lnTo>
                  <a:pt x="1584089" y="0"/>
                </a:lnTo>
                <a:lnTo>
                  <a:pt x="1584089" y="1640769"/>
                </a:lnTo>
                <a:lnTo>
                  <a:pt x="0" y="164076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2193145" y="3597851"/>
            <a:ext cx="10466530" cy="4743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l">
              <a:lnSpc>
                <a:spcPts val="5400"/>
              </a:lnSpc>
              <a:buFont typeface="Arial"/>
              <a:buChar char="•"/>
            </a:pPr>
            <a:r>
              <a:rPr lang="en-US" sz="3000">
                <a:solidFill>
                  <a:srgbClr val="101010"/>
                </a:solidFill>
                <a:latin typeface="Montserrat"/>
              </a:rPr>
              <a:t>Tra cứu phòng theo nhu cầu của khách hàng</a:t>
            </a:r>
          </a:p>
          <a:p>
            <a:pPr marL="647700" lvl="1" indent="-323850" algn="l">
              <a:lnSpc>
                <a:spcPts val="5400"/>
              </a:lnSpc>
              <a:buFont typeface="Arial"/>
              <a:buChar char="•"/>
            </a:pPr>
            <a:r>
              <a:rPr lang="en-US" sz="3000">
                <a:solidFill>
                  <a:srgbClr val="101010"/>
                </a:solidFill>
                <a:latin typeface="Montserrat"/>
              </a:rPr>
              <a:t>Ghi nhận thông tin thuê phòng</a:t>
            </a:r>
          </a:p>
          <a:p>
            <a:pPr marL="647700" lvl="1" indent="-323850" algn="l">
              <a:lnSpc>
                <a:spcPts val="5400"/>
              </a:lnSpc>
              <a:buFont typeface="Arial"/>
              <a:buChar char="•"/>
            </a:pPr>
            <a:r>
              <a:rPr lang="en-US" sz="3000">
                <a:solidFill>
                  <a:srgbClr val="101010"/>
                </a:solidFill>
                <a:latin typeface="Montserrat"/>
              </a:rPr>
              <a:t>Ghi nhận thông tin check in, check out</a:t>
            </a:r>
          </a:p>
          <a:p>
            <a:pPr marL="647700" lvl="1" indent="-323850" algn="l">
              <a:lnSpc>
                <a:spcPts val="5400"/>
              </a:lnSpc>
              <a:buFont typeface="Arial"/>
              <a:buChar char="•"/>
            </a:pPr>
            <a:r>
              <a:rPr lang="en-US" sz="3000">
                <a:solidFill>
                  <a:srgbClr val="101010"/>
                </a:solidFill>
                <a:latin typeface="Montserrat"/>
              </a:rPr>
              <a:t>Cập nhật giá phòng, dịch vụ</a:t>
            </a:r>
          </a:p>
          <a:p>
            <a:pPr marL="647700" lvl="1" indent="-323850" algn="l">
              <a:lnSpc>
                <a:spcPts val="5400"/>
              </a:lnSpc>
              <a:buFont typeface="Arial"/>
              <a:buChar char="•"/>
            </a:pPr>
            <a:r>
              <a:rPr lang="en-US" sz="3000">
                <a:solidFill>
                  <a:srgbClr val="101010"/>
                </a:solidFill>
                <a:latin typeface="Montserrat"/>
              </a:rPr>
              <a:t>Tính tiền phải thanh toán khi đặt phòng</a:t>
            </a:r>
          </a:p>
          <a:p>
            <a:pPr marL="647700" lvl="1" indent="-323850" algn="l">
              <a:lnSpc>
                <a:spcPts val="5400"/>
              </a:lnSpc>
              <a:buFont typeface="Arial"/>
              <a:buChar char="•"/>
            </a:pPr>
            <a:r>
              <a:rPr lang="en-US" sz="3000">
                <a:solidFill>
                  <a:srgbClr val="101010"/>
                </a:solidFill>
                <a:latin typeface="Montserrat"/>
              </a:rPr>
              <a:t>Cung cấp số liệu báo cáo</a:t>
            </a:r>
          </a:p>
          <a:p>
            <a:pPr marL="647700" lvl="1" indent="-323850" algn="l">
              <a:lnSpc>
                <a:spcPts val="5400"/>
              </a:lnSpc>
              <a:buFont typeface="Arial"/>
              <a:buChar char="•"/>
            </a:pPr>
            <a:r>
              <a:rPr lang="en-US" sz="3000">
                <a:solidFill>
                  <a:srgbClr val="101010"/>
                </a:solidFill>
                <a:latin typeface="Montserrat"/>
              </a:rPr>
              <a:t>Thêm, sửa, xóa các thông tin</a:t>
            </a:r>
          </a:p>
        </p:txBody>
      </p:sp>
    </p:spTree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893280">
            <a:off x="-5321765" y="-554940"/>
            <a:ext cx="9898854" cy="8599630"/>
          </a:xfrm>
          <a:custGeom>
            <a:avLst/>
            <a:gdLst/>
            <a:ahLst/>
            <a:cxnLst/>
            <a:rect l="l" t="t" r="r" b="b"/>
            <a:pathLst>
              <a:path w="9898854" h="8599630">
                <a:moveTo>
                  <a:pt x="0" y="0"/>
                </a:moveTo>
                <a:lnTo>
                  <a:pt x="9898854" y="0"/>
                </a:lnTo>
                <a:lnTo>
                  <a:pt x="9898854" y="8599629"/>
                </a:lnTo>
                <a:lnTo>
                  <a:pt x="0" y="859962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7125589" y="910666"/>
            <a:ext cx="8525731" cy="1114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841"/>
              </a:lnSpc>
              <a:spcBef>
                <a:spcPct val="0"/>
              </a:spcBef>
            </a:pPr>
            <a:r>
              <a:rPr lang="en-US" sz="7368">
                <a:solidFill>
                  <a:srgbClr val="101010"/>
                </a:solidFill>
                <a:latin typeface="Montserrat Bold"/>
              </a:rPr>
              <a:t>Khảo sát thực tế </a:t>
            </a:r>
          </a:p>
        </p:txBody>
      </p:sp>
      <p:sp>
        <p:nvSpPr>
          <p:cNvPr id="4" name="Freeform 4"/>
          <p:cNvSpPr/>
          <p:nvPr/>
        </p:nvSpPr>
        <p:spPr>
          <a:xfrm>
            <a:off x="4986843" y="644239"/>
            <a:ext cx="1335793" cy="1647279"/>
          </a:xfrm>
          <a:custGeom>
            <a:avLst/>
            <a:gdLst/>
            <a:ahLst/>
            <a:cxnLst/>
            <a:rect l="l" t="t" r="r" b="b"/>
            <a:pathLst>
              <a:path w="1335793" h="1647279">
                <a:moveTo>
                  <a:pt x="0" y="0"/>
                </a:moveTo>
                <a:lnTo>
                  <a:pt x="1335793" y="0"/>
                </a:lnTo>
                <a:lnTo>
                  <a:pt x="1335793" y="1647279"/>
                </a:lnTo>
                <a:lnTo>
                  <a:pt x="0" y="164727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6322636" y="2516220"/>
            <a:ext cx="10466530" cy="6115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l">
              <a:lnSpc>
                <a:spcPts val="5400"/>
              </a:lnSpc>
              <a:buFont typeface="Arial"/>
              <a:buChar char="•"/>
            </a:pPr>
            <a:r>
              <a:rPr lang="en-US" sz="3000">
                <a:solidFill>
                  <a:srgbClr val="101010"/>
                </a:solidFill>
                <a:latin typeface="Montserrat"/>
              </a:rPr>
              <a:t>Một khách sạn có nhiều hạng phòng: classic, standard, luxury.</a:t>
            </a:r>
          </a:p>
          <a:p>
            <a:pPr marL="647700" lvl="1" indent="-323850" algn="l">
              <a:lnSpc>
                <a:spcPts val="5400"/>
              </a:lnSpc>
              <a:buFont typeface="Arial"/>
              <a:buChar char="•"/>
            </a:pPr>
            <a:r>
              <a:rPr lang="en-US" sz="3000">
                <a:solidFill>
                  <a:srgbClr val="101010"/>
                </a:solidFill>
                <a:latin typeface="Montserrat"/>
              </a:rPr>
              <a:t>Có nhiều khách sạn với các mức đánh giá khác nhau: 1, 2, 3, 4, 5 sao.</a:t>
            </a:r>
          </a:p>
          <a:p>
            <a:pPr marL="647700" lvl="1" indent="-323850" algn="l">
              <a:lnSpc>
                <a:spcPts val="5400"/>
              </a:lnSpc>
              <a:buFont typeface="Arial"/>
              <a:buChar char="•"/>
            </a:pPr>
            <a:r>
              <a:rPr lang="en-US" sz="3000">
                <a:solidFill>
                  <a:srgbClr val="101010"/>
                </a:solidFill>
                <a:latin typeface="Montserrat"/>
              </a:rPr>
              <a:t>Phòng thuê có thể có nhiều trạng thái: sẵn sàng, có khách, đã đặt trước, bảo trì,…</a:t>
            </a:r>
          </a:p>
          <a:p>
            <a:pPr marL="647700" lvl="1" indent="-323850" algn="l">
              <a:lnSpc>
                <a:spcPts val="5400"/>
              </a:lnSpc>
              <a:buFont typeface="Arial"/>
              <a:buChar char="•"/>
            </a:pPr>
            <a:r>
              <a:rPr lang="en-US" sz="3000">
                <a:solidFill>
                  <a:srgbClr val="101010"/>
                </a:solidFill>
                <a:latin typeface="Montserrat"/>
              </a:rPr>
              <a:t>Mỗi khách sạn có quy định, dịch vụ đi kèm khác nhau</a:t>
            </a:r>
          </a:p>
          <a:p>
            <a:pPr marL="647700" lvl="1" indent="-323850" algn="l">
              <a:lnSpc>
                <a:spcPts val="5400"/>
              </a:lnSpc>
              <a:buFont typeface="Arial"/>
              <a:buChar char="•"/>
            </a:pPr>
            <a:r>
              <a:rPr lang="en-US" sz="3000">
                <a:solidFill>
                  <a:srgbClr val="101010"/>
                </a:solidFill>
                <a:latin typeface="Montserrat"/>
              </a:rPr>
              <a:t>Thông tin khách hàng: họ tên, email, số điện thoại</a:t>
            </a:r>
          </a:p>
        </p:txBody>
      </p:sp>
    </p:spTree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0037386">
            <a:off x="-3163207" y="6152392"/>
            <a:ext cx="10153300" cy="8820679"/>
          </a:xfrm>
          <a:custGeom>
            <a:avLst/>
            <a:gdLst/>
            <a:ahLst/>
            <a:cxnLst/>
            <a:rect l="l" t="t" r="r" b="b"/>
            <a:pathLst>
              <a:path w="10153300" h="8820679">
                <a:moveTo>
                  <a:pt x="0" y="0"/>
                </a:moveTo>
                <a:lnTo>
                  <a:pt x="10153300" y="0"/>
                </a:lnTo>
                <a:lnTo>
                  <a:pt x="10153300" y="8820680"/>
                </a:lnTo>
                <a:lnTo>
                  <a:pt x="0" y="88206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3344650" y="1015378"/>
            <a:ext cx="13182788" cy="1114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841"/>
              </a:lnSpc>
              <a:spcBef>
                <a:spcPct val="0"/>
              </a:spcBef>
            </a:pPr>
            <a:r>
              <a:rPr lang="en-US" sz="7368">
                <a:solidFill>
                  <a:srgbClr val="101010"/>
                </a:solidFill>
                <a:latin typeface="Montserrat Bold"/>
              </a:rPr>
              <a:t>Các thực thể và thuộc tính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910735" y="2686050"/>
            <a:ext cx="10466530" cy="4743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l">
              <a:lnSpc>
                <a:spcPts val="5400"/>
              </a:lnSpc>
              <a:buFont typeface="Arial"/>
              <a:buChar char="•"/>
            </a:pPr>
            <a:r>
              <a:rPr lang="en-US" sz="3000">
                <a:solidFill>
                  <a:srgbClr val="101010"/>
                </a:solidFill>
                <a:latin typeface="Montserrat"/>
              </a:rPr>
              <a:t>Khách sạn: Tên, địa chỉ, đánh giá</a:t>
            </a:r>
          </a:p>
          <a:p>
            <a:pPr marL="647700" lvl="1" indent="-323850" algn="l">
              <a:lnSpc>
                <a:spcPts val="5400"/>
              </a:lnSpc>
              <a:buFont typeface="Arial"/>
              <a:buChar char="•"/>
            </a:pPr>
            <a:r>
              <a:rPr lang="en-US" sz="3000">
                <a:solidFill>
                  <a:srgbClr val="101010"/>
                </a:solidFill>
                <a:latin typeface="Montserrat"/>
              </a:rPr>
              <a:t>Phòng: Giá phòng, loại phòng, sức chứa, hạng phòng</a:t>
            </a:r>
          </a:p>
          <a:p>
            <a:pPr marL="647700" lvl="1" indent="-323850" algn="l">
              <a:lnSpc>
                <a:spcPts val="5400"/>
              </a:lnSpc>
              <a:buFont typeface="Arial"/>
              <a:buChar char="•"/>
            </a:pPr>
            <a:r>
              <a:rPr lang="en-US" sz="3000">
                <a:solidFill>
                  <a:srgbClr val="101010"/>
                </a:solidFill>
                <a:latin typeface="Montserrat"/>
              </a:rPr>
              <a:t>Khách hàng: Họ và tên, email, số điện thoại</a:t>
            </a:r>
          </a:p>
          <a:p>
            <a:pPr marL="647700" lvl="1" indent="-323850" algn="l">
              <a:lnSpc>
                <a:spcPts val="5400"/>
              </a:lnSpc>
              <a:buFont typeface="Arial"/>
              <a:buChar char="•"/>
            </a:pPr>
            <a:r>
              <a:rPr lang="en-US" sz="3000">
                <a:solidFill>
                  <a:srgbClr val="101010"/>
                </a:solidFill>
                <a:latin typeface="Montserrat"/>
              </a:rPr>
              <a:t>Đặt phòng: Thời gian checkin-checkout, tiền phải trả</a:t>
            </a:r>
          </a:p>
          <a:p>
            <a:pPr marL="647700" lvl="1" indent="-323850" algn="l">
              <a:lnSpc>
                <a:spcPts val="5400"/>
              </a:lnSpc>
              <a:buFont typeface="Arial"/>
              <a:buChar char="•"/>
            </a:pPr>
            <a:r>
              <a:rPr lang="en-US" sz="3000">
                <a:solidFill>
                  <a:srgbClr val="101010"/>
                </a:solidFill>
                <a:latin typeface="Montserrat"/>
              </a:rPr>
              <a:t>Thanh toán: Số tiền, thời điểm thanh toán</a:t>
            </a:r>
          </a:p>
        </p:txBody>
      </p:sp>
      <p:sp>
        <p:nvSpPr>
          <p:cNvPr id="5" name="Freeform 5"/>
          <p:cNvSpPr/>
          <p:nvPr/>
        </p:nvSpPr>
        <p:spPr>
          <a:xfrm>
            <a:off x="1760562" y="752205"/>
            <a:ext cx="1584089" cy="1640770"/>
          </a:xfrm>
          <a:custGeom>
            <a:avLst/>
            <a:gdLst/>
            <a:ahLst/>
            <a:cxnLst/>
            <a:rect l="l" t="t" r="r" b="b"/>
            <a:pathLst>
              <a:path w="1584089" h="1640770">
                <a:moveTo>
                  <a:pt x="0" y="0"/>
                </a:moveTo>
                <a:lnTo>
                  <a:pt x="1584088" y="0"/>
                </a:lnTo>
                <a:lnTo>
                  <a:pt x="1584088" y="1640770"/>
                </a:lnTo>
                <a:lnTo>
                  <a:pt x="0" y="16407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231612"/>
            <a:ext cx="20192018" cy="10750225"/>
          </a:xfrm>
          <a:custGeom>
            <a:avLst/>
            <a:gdLst/>
            <a:ahLst/>
            <a:cxnLst/>
            <a:rect l="l" t="t" r="r" b="b"/>
            <a:pathLst>
              <a:path w="20192018" h="10750225">
                <a:moveTo>
                  <a:pt x="0" y="0"/>
                </a:moveTo>
                <a:lnTo>
                  <a:pt x="20192018" y="0"/>
                </a:lnTo>
                <a:lnTo>
                  <a:pt x="20192018" y="10750224"/>
                </a:lnTo>
                <a:lnTo>
                  <a:pt x="0" y="107502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826" b="-2826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255147" y="550078"/>
            <a:ext cx="1154252" cy="1154252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438739" y="733670"/>
            <a:ext cx="787067" cy="787067"/>
          </a:xfrm>
          <a:custGeom>
            <a:avLst/>
            <a:gdLst/>
            <a:ahLst/>
            <a:cxnLst/>
            <a:rect l="l" t="t" r="r" b="b"/>
            <a:pathLst>
              <a:path w="787067" h="787067">
                <a:moveTo>
                  <a:pt x="0" y="0"/>
                </a:moveTo>
                <a:lnTo>
                  <a:pt x="787068" y="0"/>
                </a:lnTo>
                <a:lnTo>
                  <a:pt x="787068" y="787068"/>
                </a:lnTo>
                <a:lnTo>
                  <a:pt x="0" y="7870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1028700" y="2018010"/>
            <a:ext cx="1607146" cy="7240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724"/>
              </a:lnSpc>
            </a:pPr>
            <a:r>
              <a:rPr lang="en-US" sz="4862">
                <a:solidFill>
                  <a:srgbClr val="101010"/>
                </a:solidFill>
                <a:latin typeface="Montserrat Bold"/>
              </a:rPr>
              <a:t>Sơ đồ thực thể liên kết</a:t>
            </a:r>
          </a:p>
        </p:txBody>
      </p:sp>
    </p:spTree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515</Words>
  <Application>Microsoft Office PowerPoint</Application>
  <PresentationFormat>Custom</PresentationFormat>
  <Paragraphs>78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Arial</vt:lpstr>
      <vt:lpstr>Calibri</vt:lpstr>
      <vt:lpstr>Montserrat Bold</vt:lpstr>
      <vt:lpstr>Montserrat</vt:lpstr>
      <vt:lpstr>Roboto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White and Violet Professional Modern Technology Pitch Deck Presentation</dc:title>
  <cp:lastModifiedBy>Tung Nguyen</cp:lastModifiedBy>
  <cp:revision>2</cp:revision>
  <dcterms:created xsi:type="dcterms:W3CDTF">2006-08-16T00:00:00Z</dcterms:created>
  <dcterms:modified xsi:type="dcterms:W3CDTF">2024-06-19T20:56:28Z</dcterms:modified>
  <dc:identifier>DAGId-cZh4I</dc:identifier>
</cp:coreProperties>
</file>